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8" r:id="rId4"/>
    <p:sldId id="290" r:id="rId5"/>
    <p:sldId id="291" r:id="rId6"/>
    <p:sldId id="292" r:id="rId7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78" y="-102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5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2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FENCE OPTION </a:t>
            </a:r>
            <a:fld id="{81D60167-4931-47E6-BA6A-407CBD079E47}" type="slidenum"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650" i="1" dirty="0" smtClean="0">
                <a:solidFill>
                  <a:srgbClr val="4D4D4F"/>
                </a:solidFill>
                <a:latin typeface="Calibri Light"/>
                <a:cs typeface="Calibri Light"/>
              </a:rPr>
              <a:t>SCALE: 3/8”= 1’-0”</a:t>
            </a:r>
            <a:endParaRPr sz="165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FENCE OPTION </a:t>
            </a:r>
            <a:fld id="{81D60167-4931-47E6-BA6A-407CBD079E47}" type="slidenum"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650" i="1" dirty="0" smtClean="0">
                <a:solidFill>
                  <a:srgbClr val="4D4D4F"/>
                </a:solidFill>
                <a:latin typeface="Calibri Light"/>
                <a:cs typeface="Calibri Light"/>
              </a:rPr>
              <a:t>SCALE: 3/8”= 1’-0”</a:t>
            </a:r>
            <a:endParaRPr sz="165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FENCE OPTION </a:t>
            </a:r>
            <a:fld id="{81D60167-4931-47E6-BA6A-407CBD079E47}" type="slidenum"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650" i="1" dirty="0" smtClean="0">
                <a:solidFill>
                  <a:srgbClr val="4D4D4F"/>
                </a:solidFill>
                <a:latin typeface="Calibri Light"/>
                <a:cs typeface="Calibri Light"/>
              </a:rPr>
              <a:t>SCALE: 3/8”= 1’-0”</a:t>
            </a:r>
            <a:endParaRPr sz="165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FENCE OPTION </a:t>
            </a:r>
            <a:fld id="{81D60167-4931-47E6-BA6A-407CBD079E47}" type="slidenum"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650" i="1" dirty="0" smtClean="0">
                <a:solidFill>
                  <a:srgbClr val="4D4D4F"/>
                </a:solidFill>
                <a:latin typeface="Calibri Light"/>
                <a:cs typeface="Calibri Light"/>
              </a:rPr>
              <a:t>SCALE: 3/8”= 1’-0”</a:t>
            </a:r>
            <a:endParaRPr sz="165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FENCE OPTION </a:t>
            </a:r>
            <a:fld id="{81D60167-4931-47E6-BA6A-407CBD079E47}" type="slidenum"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650" i="1" dirty="0" smtClean="0">
                <a:solidFill>
                  <a:srgbClr val="4D4D4F"/>
                </a:solidFill>
                <a:latin typeface="Calibri Light"/>
                <a:cs typeface="Calibri Light"/>
              </a:rPr>
              <a:t>SCALE: 3/8”= 1’-0”</a:t>
            </a:r>
            <a:endParaRPr sz="165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A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59" cy="12435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1" y="7228332"/>
            <a:ext cx="2313433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4499" y="9096321"/>
            <a:ext cx="1611829" cy="511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FENCE OPTION </a:t>
            </a:r>
            <a:fld id="{81D60167-4931-47E6-BA6A-407CBD079E47}" type="slidenum">
              <a:rPr sz="1800" b="1" spc="-10" dirty="0" smtClean="0">
                <a:solidFill>
                  <a:srgbClr val="4D4D4F"/>
                </a:solidFill>
                <a:latin typeface="Calibri"/>
                <a:cs typeface="Calibri"/>
              </a:rPr>
              <a:t>‹#›</a:t>
            </a:fld>
            <a:endParaRPr sz="18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650" i="1" dirty="0" smtClean="0">
                <a:solidFill>
                  <a:srgbClr val="4D4D4F"/>
                </a:solidFill>
                <a:latin typeface="Calibri Light"/>
                <a:cs typeface="Calibri Light"/>
              </a:rPr>
              <a:t>SCALE: 3/8”= 1’-0”</a:t>
            </a:r>
            <a:endParaRPr sz="1650">
              <a:latin typeface="Calibri Light"/>
              <a:cs typeface="Calibri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6450330"/>
            <a:ext cx="7924800" cy="52577"/>
          </a:xfrm>
          <a:custGeom>
            <a:avLst/>
            <a:gdLst/>
            <a:ahLst/>
            <a:cxnLst/>
            <a:rect l="l" t="t" r="r" b="b"/>
            <a:pathLst>
              <a:path w="7924800" h="52577">
                <a:moveTo>
                  <a:pt x="7924800" y="52577"/>
                </a:moveTo>
                <a:lnTo>
                  <a:pt x="7924800" y="1523"/>
                </a:lnTo>
                <a:lnTo>
                  <a:pt x="0" y="0"/>
                </a:lnTo>
                <a:lnTo>
                  <a:pt x="0" y="51053"/>
                </a:lnTo>
                <a:lnTo>
                  <a:pt x="7924800" y="52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799" y="6623305"/>
            <a:ext cx="1219200" cy="53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24193" y="6657340"/>
            <a:ext cx="1788160" cy="234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4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Plan/Court</a:t>
            </a:r>
            <a:r>
              <a:rPr sz="1400" spc="-3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81000"/>
            <a:ext cx="13716000" cy="891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15011400" cy="883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04801"/>
            <a:ext cx="14782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099" y="330098"/>
            <a:ext cx="14902891" cy="9415754"/>
          </a:xfrm>
          <a:custGeom>
            <a:avLst/>
            <a:gdLst/>
            <a:ahLst/>
            <a:cxnLst/>
            <a:rect l="l" t="t" r="r" b="b"/>
            <a:pathLst>
              <a:path w="14902891" h="9415754">
                <a:moveTo>
                  <a:pt x="14902891" y="9415754"/>
                </a:moveTo>
                <a:lnTo>
                  <a:pt x="14866950" y="127076"/>
                </a:lnTo>
                <a:lnTo>
                  <a:pt x="14859376" y="83265"/>
                </a:lnTo>
                <a:lnTo>
                  <a:pt x="14841518" y="48044"/>
                </a:lnTo>
                <a:lnTo>
                  <a:pt x="14810261" y="18522"/>
                </a:lnTo>
                <a:lnTo>
                  <a:pt x="14762937" y="1650"/>
                </a:lnTo>
                <a:lnTo>
                  <a:pt x="127152" y="0"/>
                </a:lnTo>
                <a:lnTo>
                  <a:pt x="117290" y="414"/>
                </a:lnTo>
                <a:lnTo>
                  <a:pt x="71286" y="12028"/>
                </a:lnTo>
                <a:lnTo>
                  <a:pt x="37141" y="34002"/>
                </a:lnTo>
                <a:lnTo>
                  <a:pt x="11061" y="70353"/>
                </a:lnTo>
                <a:lnTo>
                  <a:pt x="31" y="123789"/>
                </a:lnTo>
                <a:lnTo>
                  <a:pt x="0" y="9271050"/>
                </a:lnTo>
                <a:lnTo>
                  <a:pt x="414" y="9280912"/>
                </a:lnTo>
                <a:lnTo>
                  <a:pt x="12028" y="9326916"/>
                </a:lnTo>
                <a:lnTo>
                  <a:pt x="34002" y="9361061"/>
                </a:lnTo>
                <a:lnTo>
                  <a:pt x="70353" y="9387141"/>
                </a:lnTo>
                <a:lnTo>
                  <a:pt x="123789" y="9398171"/>
                </a:lnTo>
                <a:lnTo>
                  <a:pt x="14883688" y="9398203"/>
                </a:lnTo>
              </a:path>
            </a:pathLst>
          </a:custGeom>
          <a:ln w="38404">
            <a:solidFill>
              <a:srgbClr val="B7B7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79592" y="9291271"/>
            <a:ext cx="1451210" cy="296742"/>
          </a:xfrm>
          <a:custGeom>
            <a:avLst/>
            <a:gdLst/>
            <a:ahLst/>
            <a:cxnLst/>
            <a:rect l="l" t="t" r="r" b="b"/>
            <a:pathLst>
              <a:path w="1451209" h="296742">
                <a:moveTo>
                  <a:pt x="1451209" y="0"/>
                </a:moveTo>
                <a:lnTo>
                  <a:pt x="388346" y="0"/>
                </a:lnTo>
                <a:lnTo>
                  <a:pt x="154377" y="42042"/>
                </a:lnTo>
                <a:lnTo>
                  <a:pt x="107591" y="53192"/>
                </a:lnTo>
                <a:lnTo>
                  <a:pt x="71528" y="67254"/>
                </a:lnTo>
                <a:lnTo>
                  <a:pt x="39085" y="88465"/>
                </a:lnTo>
                <a:lnTo>
                  <a:pt x="14275" y="118862"/>
                </a:lnTo>
                <a:lnTo>
                  <a:pt x="1108" y="160483"/>
                </a:lnTo>
                <a:lnTo>
                  <a:pt x="0" y="177204"/>
                </a:lnTo>
                <a:lnTo>
                  <a:pt x="779" y="195473"/>
                </a:lnTo>
                <a:lnTo>
                  <a:pt x="18438" y="240189"/>
                </a:lnTo>
                <a:lnTo>
                  <a:pt x="49457" y="269320"/>
                </a:lnTo>
                <a:lnTo>
                  <a:pt x="88582" y="286205"/>
                </a:lnTo>
                <a:lnTo>
                  <a:pt x="130559" y="294183"/>
                </a:lnTo>
                <a:lnTo>
                  <a:pt x="170134" y="296595"/>
                </a:lnTo>
                <a:lnTo>
                  <a:pt x="1127897" y="296742"/>
                </a:lnTo>
                <a:lnTo>
                  <a:pt x="1172342" y="296260"/>
                </a:lnTo>
                <a:lnTo>
                  <a:pt x="1218498" y="294442"/>
                </a:lnTo>
                <a:lnTo>
                  <a:pt x="1264699" y="290398"/>
                </a:lnTo>
                <a:lnTo>
                  <a:pt x="1309283" y="283239"/>
                </a:lnTo>
                <a:lnTo>
                  <a:pt x="1350584" y="272073"/>
                </a:lnTo>
                <a:lnTo>
                  <a:pt x="1386940" y="256010"/>
                </a:lnTo>
                <a:lnTo>
                  <a:pt x="1428559" y="220786"/>
                </a:lnTo>
                <a:lnTo>
                  <a:pt x="1449689" y="169537"/>
                </a:lnTo>
                <a:lnTo>
                  <a:pt x="1451209" y="148374"/>
                </a:lnTo>
                <a:lnTo>
                  <a:pt x="1451209" y="0"/>
                </a:lnTo>
                <a:close/>
              </a:path>
            </a:pathLst>
          </a:custGeom>
          <a:solidFill>
            <a:srgbClr val="FEFB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79592" y="9291271"/>
            <a:ext cx="1451210" cy="296760"/>
          </a:xfrm>
          <a:custGeom>
            <a:avLst/>
            <a:gdLst/>
            <a:ahLst/>
            <a:cxnLst/>
            <a:rect l="l" t="t" r="r" b="b"/>
            <a:pathLst>
              <a:path w="1451209" h="296760">
                <a:moveTo>
                  <a:pt x="1451209" y="113944"/>
                </a:moveTo>
                <a:lnTo>
                  <a:pt x="1451209" y="148374"/>
                </a:lnTo>
                <a:lnTo>
                  <a:pt x="1449689" y="169537"/>
                </a:lnTo>
                <a:lnTo>
                  <a:pt x="1428559" y="220786"/>
                </a:lnTo>
                <a:lnTo>
                  <a:pt x="1386940" y="256010"/>
                </a:lnTo>
                <a:lnTo>
                  <a:pt x="1350584" y="272073"/>
                </a:lnTo>
                <a:lnTo>
                  <a:pt x="1309283" y="283239"/>
                </a:lnTo>
                <a:lnTo>
                  <a:pt x="1264699" y="290398"/>
                </a:lnTo>
                <a:lnTo>
                  <a:pt x="1218498" y="294442"/>
                </a:lnTo>
                <a:lnTo>
                  <a:pt x="1172342" y="296260"/>
                </a:lnTo>
                <a:lnTo>
                  <a:pt x="1127897" y="296742"/>
                </a:lnTo>
                <a:lnTo>
                  <a:pt x="1106836" y="296760"/>
                </a:lnTo>
                <a:lnTo>
                  <a:pt x="192588" y="296760"/>
                </a:lnTo>
                <a:lnTo>
                  <a:pt x="144277" y="295441"/>
                </a:lnTo>
                <a:lnTo>
                  <a:pt x="102517" y="289689"/>
                </a:lnTo>
                <a:lnTo>
                  <a:pt x="61857" y="276144"/>
                </a:lnTo>
                <a:lnTo>
                  <a:pt x="27552" y="251467"/>
                </a:lnTo>
                <a:lnTo>
                  <a:pt x="4857" y="212316"/>
                </a:lnTo>
                <a:lnTo>
                  <a:pt x="0" y="177204"/>
                </a:lnTo>
                <a:lnTo>
                  <a:pt x="1108" y="160483"/>
                </a:lnTo>
                <a:lnTo>
                  <a:pt x="14275" y="118862"/>
                </a:lnTo>
                <a:lnTo>
                  <a:pt x="39085" y="88465"/>
                </a:lnTo>
                <a:lnTo>
                  <a:pt x="71528" y="67254"/>
                </a:lnTo>
                <a:lnTo>
                  <a:pt x="107591" y="53192"/>
                </a:lnTo>
                <a:lnTo>
                  <a:pt x="154377" y="42042"/>
                </a:lnTo>
                <a:lnTo>
                  <a:pt x="378351" y="1790"/>
                </a:lnTo>
                <a:lnTo>
                  <a:pt x="388346" y="0"/>
                </a:lnTo>
                <a:lnTo>
                  <a:pt x="398481" y="0"/>
                </a:lnTo>
                <a:lnTo>
                  <a:pt x="1337265" y="0"/>
                </a:lnTo>
                <a:lnTo>
                  <a:pt x="1451209" y="0"/>
                </a:lnTo>
                <a:lnTo>
                  <a:pt x="1451209" y="113944"/>
                </a:lnTo>
                <a:close/>
              </a:path>
            </a:pathLst>
          </a:custGeom>
          <a:ln w="2279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91499" y="9236223"/>
            <a:ext cx="1590633" cy="361022"/>
          </a:xfrm>
          <a:custGeom>
            <a:avLst/>
            <a:gdLst/>
            <a:ahLst/>
            <a:cxnLst/>
            <a:rect l="l" t="t" r="r" b="b"/>
            <a:pathLst>
              <a:path w="1590633" h="361022">
                <a:moveTo>
                  <a:pt x="1488538" y="0"/>
                </a:moveTo>
                <a:lnTo>
                  <a:pt x="495583" y="381"/>
                </a:lnTo>
                <a:lnTo>
                  <a:pt x="440644" y="9149"/>
                </a:lnTo>
                <a:lnTo>
                  <a:pt x="394282" y="25209"/>
                </a:lnTo>
                <a:lnTo>
                  <a:pt x="359127" y="42817"/>
                </a:lnTo>
                <a:lnTo>
                  <a:pt x="23464" y="297354"/>
                </a:lnTo>
                <a:lnTo>
                  <a:pt x="0" y="336345"/>
                </a:lnTo>
                <a:lnTo>
                  <a:pt x="2755" y="346662"/>
                </a:lnTo>
                <a:lnTo>
                  <a:pt x="15347" y="354775"/>
                </a:lnTo>
                <a:lnTo>
                  <a:pt x="30930" y="359059"/>
                </a:lnTo>
                <a:lnTo>
                  <a:pt x="44909" y="360735"/>
                </a:lnTo>
                <a:lnTo>
                  <a:pt x="52688" y="361022"/>
                </a:lnTo>
                <a:lnTo>
                  <a:pt x="1498050" y="360710"/>
                </a:lnTo>
                <a:lnTo>
                  <a:pt x="1539525" y="349677"/>
                </a:lnTo>
                <a:lnTo>
                  <a:pt x="1575164" y="314580"/>
                </a:lnTo>
                <a:lnTo>
                  <a:pt x="1588577" y="276938"/>
                </a:lnTo>
                <a:lnTo>
                  <a:pt x="1590633" y="258927"/>
                </a:lnTo>
                <a:lnTo>
                  <a:pt x="1590321" y="92583"/>
                </a:lnTo>
                <a:lnTo>
                  <a:pt x="1579287" y="51108"/>
                </a:lnTo>
                <a:lnTo>
                  <a:pt x="1544190" y="15468"/>
                </a:lnTo>
                <a:lnTo>
                  <a:pt x="1506549" y="2055"/>
                </a:lnTo>
                <a:lnTo>
                  <a:pt x="1488538" y="0"/>
                </a:lnTo>
                <a:close/>
              </a:path>
            </a:pathLst>
          </a:custGeom>
          <a:solidFill>
            <a:srgbClr val="F3E1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91499" y="9236223"/>
            <a:ext cx="1590633" cy="361022"/>
          </a:xfrm>
          <a:custGeom>
            <a:avLst/>
            <a:gdLst/>
            <a:ahLst/>
            <a:cxnLst/>
            <a:rect l="l" t="t" r="r" b="b"/>
            <a:pathLst>
              <a:path w="1590633" h="361022">
                <a:moveTo>
                  <a:pt x="1488538" y="0"/>
                </a:moveTo>
                <a:lnTo>
                  <a:pt x="1530831" y="9064"/>
                </a:lnTo>
                <a:lnTo>
                  <a:pt x="1569240" y="36087"/>
                </a:lnTo>
                <a:lnTo>
                  <a:pt x="1590321" y="92583"/>
                </a:lnTo>
                <a:lnTo>
                  <a:pt x="1590633" y="258927"/>
                </a:lnTo>
                <a:lnTo>
                  <a:pt x="1590539" y="261381"/>
                </a:lnTo>
                <a:lnTo>
                  <a:pt x="1581568" y="301220"/>
                </a:lnTo>
                <a:lnTo>
                  <a:pt x="1554545" y="339629"/>
                </a:lnTo>
                <a:lnTo>
                  <a:pt x="1498050" y="360710"/>
                </a:lnTo>
                <a:lnTo>
                  <a:pt x="52688" y="361022"/>
                </a:lnTo>
                <a:lnTo>
                  <a:pt x="44909" y="360735"/>
                </a:lnTo>
                <a:lnTo>
                  <a:pt x="30930" y="359059"/>
                </a:lnTo>
                <a:lnTo>
                  <a:pt x="15347" y="354775"/>
                </a:lnTo>
                <a:lnTo>
                  <a:pt x="2755" y="346662"/>
                </a:lnTo>
                <a:lnTo>
                  <a:pt x="0" y="336345"/>
                </a:lnTo>
                <a:lnTo>
                  <a:pt x="821" y="326536"/>
                </a:lnTo>
                <a:lnTo>
                  <a:pt x="332584" y="60007"/>
                </a:lnTo>
                <a:lnTo>
                  <a:pt x="369438" y="37130"/>
                </a:lnTo>
                <a:lnTo>
                  <a:pt x="408621" y="19400"/>
                </a:lnTo>
                <a:lnTo>
                  <a:pt x="458134" y="5132"/>
                </a:lnTo>
                <a:lnTo>
                  <a:pt x="1488538" y="0"/>
                </a:lnTo>
                <a:close/>
              </a:path>
            </a:pathLst>
          </a:custGeom>
          <a:ln w="10629">
            <a:solidFill>
              <a:srgbClr val="082C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64743" y="9230017"/>
            <a:ext cx="1079055" cy="334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344" y="9371024"/>
            <a:ext cx="13164604" cy="0"/>
          </a:xfrm>
          <a:custGeom>
            <a:avLst/>
            <a:gdLst/>
            <a:ahLst/>
            <a:cxnLst/>
            <a:rect l="l" t="t" r="r" b="b"/>
            <a:pathLst>
              <a:path w="13164604">
                <a:moveTo>
                  <a:pt x="0" y="0"/>
                </a:moveTo>
                <a:lnTo>
                  <a:pt x="13164604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18380" y="9366455"/>
            <a:ext cx="9143" cy="9143"/>
          </a:xfrm>
          <a:custGeom>
            <a:avLst/>
            <a:gdLst/>
            <a:ahLst/>
            <a:cxnLst/>
            <a:rect l="l" t="t" r="r" b="b"/>
            <a:pathLst>
              <a:path w="9143" h="9144">
                <a:moveTo>
                  <a:pt x="7099" y="0"/>
                </a:moveTo>
                <a:lnTo>
                  <a:pt x="2044" y="0"/>
                </a:lnTo>
                <a:lnTo>
                  <a:pt x="0" y="2044"/>
                </a:lnTo>
                <a:lnTo>
                  <a:pt x="0" y="7099"/>
                </a:lnTo>
                <a:lnTo>
                  <a:pt x="2044" y="9143"/>
                </a:lnTo>
                <a:lnTo>
                  <a:pt x="7099" y="9143"/>
                </a:lnTo>
                <a:lnTo>
                  <a:pt x="9143" y="7099"/>
                </a:lnTo>
                <a:lnTo>
                  <a:pt x="9143" y="2044"/>
                </a:lnTo>
                <a:lnTo>
                  <a:pt x="7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934" y="859536"/>
            <a:ext cx="14314932" cy="7598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140195" y="9027986"/>
            <a:ext cx="826135" cy="227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 smtClean="0">
                <a:solidFill>
                  <a:srgbClr val="4C4D4F"/>
                </a:solidFill>
                <a:latin typeface="Calibri"/>
                <a:cs typeface="Calibri"/>
              </a:rPr>
              <a:t>04-26-2016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FENCE OPTION 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4640" y="9096320"/>
            <a:ext cx="534098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4C4D4F"/>
                </a:solidFill>
                <a:latin typeface="Calibri"/>
                <a:cs typeface="Calibri"/>
              </a:rPr>
              <a:t>OUR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4C4D4F"/>
                </a:solidFill>
                <a:latin typeface="Calibri"/>
                <a:cs typeface="Calibri"/>
              </a:rPr>
              <a:t>LA</a:t>
            </a:r>
            <a:r>
              <a:rPr sz="1800" b="1" spc="-50" dirty="0" smtClean="0">
                <a:solidFill>
                  <a:srgbClr val="4C4D4F"/>
                </a:solidFill>
                <a:latin typeface="Calibri"/>
                <a:cs typeface="Calibri"/>
              </a:rPr>
              <a:t>D</a:t>
            </a: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Y OF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THE LAKE -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i="1" spc="-15" dirty="0" smtClean="0">
                <a:solidFill>
                  <a:srgbClr val="4C4D4F"/>
                </a:solidFill>
                <a:latin typeface="Calibri"/>
                <a:cs typeface="Calibri"/>
              </a:rPr>
              <a:t>NEW R</a:t>
            </a:r>
            <a:r>
              <a:rPr sz="1800" i="1" spc="-20" dirty="0" smtClean="0">
                <a:solidFill>
                  <a:srgbClr val="4C4D4F"/>
                </a:solidFill>
                <a:latin typeface="Calibri"/>
                <a:cs typeface="Calibri"/>
              </a:rPr>
              <a:t>E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SIDENTIAL</a:t>
            </a:r>
            <a:r>
              <a:rPr sz="1800" i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DORMI</a:t>
            </a:r>
            <a:r>
              <a:rPr sz="1800" i="1" spc="-45" dirty="0" smtClean="0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O</a:t>
            </a:r>
            <a:r>
              <a:rPr sz="1800" i="1" spc="-40" dirty="0" smtClean="0">
                <a:solidFill>
                  <a:srgbClr val="4C4D4F"/>
                </a:solidFill>
                <a:latin typeface="Calibri"/>
                <a:cs typeface="Calibri"/>
              </a:rPr>
              <a:t>R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099" y="330098"/>
            <a:ext cx="14902891" cy="9415754"/>
          </a:xfrm>
          <a:custGeom>
            <a:avLst/>
            <a:gdLst/>
            <a:ahLst/>
            <a:cxnLst/>
            <a:rect l="l" t="t" r="r" b="b"/>
            <a:pathLst>
              <a:path w="14902891" h="9415754">
                <a:moveTo>
                  <a:pt x="14902891" y="9415754"/>
                </a:moveTo>
                <a:lnTo>
                  <a:pt x="14866950" y="127076"/>
                </a:lnTo>
                <a:lnTo>
                  <a:pt x="14859376" y="83265"/>
                </a:lnTo>
                <a:lnTo>
                  <a:pt x="14841518" y="48044"/>
                </a:lnTo>
                <a:lnTo>
                  <a:pt x="14810261" y="18522"/>
                </a:lnTo>
                <a:lnTo>
                  <a:pt x="14762937" y="1650"/>
                </a:lnTo>
                <a:lnTo>
                  <a:pt x="127152" y="0"/>
                </a:lnTo>
                <a:lnTo>
                  <a:pt x="117290" y="414"/>
                </a:lnTo>
                <a:lnTo>
                  <a:pt x="71286" y="12028"/>
                </a:lnTo>
                <a:lnTo>
                  <a:pt x="37141" y="34002"/>
                </a:lnTo>
                <a:lnTo>
                  <a:pt x="11061" y="70353"/>
                </a:lnTo>
                <a:lnTo>
                  <a:pt x="31" y="123789"/>
                </a:lnTo>
                <a:lnTo>
                  <a:pt x="0" y="9271050"/>
                </a:lnTo>
                <a:lnTo>
                  <a:pt x="414" y="9280912"/>
                </a:lnTo>
                <a:lnTo>
                  <a:pt x="12028" y="9326916"/>
                </a:lnTo>
                <a:lnTo>
                  <a:pt x="34002" y="9361061"/>
                </a:lnTo>
                <a:lnTo>
                  <a:pt x="70353" y="9387141"/>
                </a:lnTo>
                <a:lnTo>
                  <a:pt x="123789" y="9398171"/>
                </a:lnTo>
                <a:lnTo>
                  <a:pt x="14883688" y="9398203"/>
                </a:lnTo>
              </a:path>
            </a:pathLst>
          </a:custGeom>
          <a:ln w="38404">
            <a:solidFill>
              <a:srgbClr val="B7B7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79592" y="9291271"/>
            <a:ext cx="1451210" cy="296742"/>
          </a:xfrm>
          <a:custGeom>
            <a:avLst/>
            <a:gdLst/>
            <a:ahLst/>
            <a:cxnLst/>
            <a:rect l="l" t="t" r="r" b="b"/>
            <a:pathLst>
              <a:path w="1451209" h="296742">
                <a:moveTo>
                  <a:pt x="1451209" y="0"/>
                </a:moveTo>
                <a:lnTo>
                  <a:pt x="388346" y="0"/>
                </a:lnTo>
                <a:lnTo>
                  <a:pt x="154377" y="42042"/>
                </a:lnTo>
                <a:lnTo>
                  <a:pt x="107591" y="53192"/>
                </a:lnTo>
                <a:lnTo>
                  <a:pt x="71528" y="67254"/>
                </a:lnTo>
                <a:lnTo>
                  <a:pt x="39085" y="88465"/>
                </a:lnTo>
                <a:lnTo>
                  <a:pt x="14275" y="118862"/>
                </a:lnTo>
                <a:lnTo>
                  <a:pt x="1108" y="160483"/>
                </a:lnTo>
                <a:lnTo>
                  <a:pt x="0" y="177204"/>
                </a:lnTo>
                <a:lnTo>
                  <a:pt x="779" y="195473"/>
                </a:lnTo>
                <a:lnTo>
                  <a:pt x="18438" y="240189"/>
                </a:lnTo>
                <a:lnTo>
                  <a:pt x="49457" y="269320"/>
                </a:lnTo>
                <a:lnTo>
                  <a:pt x="88582" y="286205"/>
                </a:lnTo>
                <a:lnTo>
                  <a:pt x="130559" y="294183"/>
                </a:lnTo>
                <a:lnTo>
                  <a:pt x="170134" y="296595"/>
                </a:lnTo>
                <a:lnTo>
                  <a:pt x="1127897" y="296742"/>
                </a:lnTo>
                <a:lnTo>
                  <a:pt x="1172342" y="296260"/>
                </a:lnTo>
                <a:lnTo>
                  <a:pt x="1218498" y="294442"/>
                </a:lnTo>
                <a:lnTo>
                  <a:pt x="1264699" y="290398"/>
                </a:lnTo>
                <a:lnTo>
                  <a:pt x="1309283" y="283239"/>
                </a:lnTo>
                <a:lnTo>
                  <a:pt x="1350584" y="272073"/>
                </a:lnTo>
                <a:lnTo>
                  <a:pt x="1386940" y="256010"/>
                </a:lnTo>
                <a:lnTo>
                  <a:pt x="1428559" y="220786"/>
                </a:lnTo>
                <a:lnTo>
                  <a:pt x="1449689" y="169537"/>
                </a:lnTo>
                <a:lnTo>
                  <a:pt x="1451209" y="148374"/>
                </a:lnTo>
                <a:lnTo>
                  <a:pt x="1451209" y="0"/>
                </a:lnTo>
                <a:close/>
              </a:path>
            </a:pathLst>
          </a:custGeom>
          <a:solidFill>
            <a:srgbClr val="FEFB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79592" y="9291271"/>
            <a:ext cx="1451210" cy="296760"/>
          </a:xfrm>
          <a:custGeom>
            <a:avLst/>
            <a:gdLst/>
            <a:ahLst/>
            <a:cxnLst/>
            <a:rect l="l" t="t" r="r" b="b"/>
            <a:pathLst>
              <a:path w="1451209" h="296760">
                <a:moveTo>
                  <a:pt x="1451209" y="113944"/>
                </a:moveTo>
                <a:lnTo>
                  <a:pt x="1451209" y="148374"/>
                </a:lnTo>
                <a:lnTo>
                  <a:pt x="1449689" y="169537"/>
                </a:lnTo>
                <a:lnTo>
                  <a:pt x="1428559" y="220786"/>
                </a:lnTo>
                <a:lnTo>
                  <a:pt x="1386940" y="256010"/>
                </a:lnTo>
                <a:lnTo>
                  <a:pt x="1350584" y="272073"/>
                </a:lnTo>
                <a:lnTo>
                  <a:pt x="1309283" y="283239"/>
                </a:lnTo>
                <a:lnTo>
                  <a:pt x="1264699" y="290398"/>
                </a:lnTo>
                <a:lnTo>
                  <a:pt x="1218498" y="294442"/>
                </a:lnTo>
                <a:lnTo>
                  <a:pt x="1172342" y="296260"/>
                </a:lnTo>
                <a:lnTo>
                  <a:pt x="1127897" y="296742"/>
                </a:lnTo>
                <a:lnTo>
                  <a:pt x="1106836" y="296760"/>
                </a:lnTo>
                <a:lnTo>
                  <a:pt x="192588" y="296760"/>
                </a:lnTo>
                <a:lnTo>
                  <a:pt x="144277" y="295441"/>
                </a:lnTo>
                <a:lnTo>
                  <a:pt x="102517" y="289689"/>
                </a:lnTo>
                <a:lnTo>
                  <a:pt x="61857" y="276144"/>
                </a:lnTo>
                <a:lnTo>
                  <a:pt x="27552" y="251467"/>
                </a:lnTo>
                <a:lnTo>
                  <a:pt x="4857" y="212316"/>
                </a:lnTo>
                <a:lnTo>
                  <a:pt x="0" y="177204"/>
                </a:lnTo>
                <a:lnTo>
                  <a:pt x="1108" y="160483"/>
                </a:lnTo>
                <a:lnTo>
                  <a:pt x="14275" y="118862"/>
                </a:lnTo>
                <a:lnTo>
                  <a:pt x="39085" y="88465"/>
                </a:lnTo>
                <a:lnTo>
                  <a:pt x="71528" y="67254"/>
                </a:lnTo>
                <a:lnTo>
                  <a:pt x="107591" y="53192"/>
                </a:lnTo>
                <a:lnTo>
                  <a:pt x="154377" y="42042"/>
                </a:lnTo>
                <a:lnTo>
                  <a:pt x="378351" y="1790"/>
                </a:lnTo>
                <a:lnTo>
                  <a:pt x="388346" y="0"/>
                </a:lnTo>
                <a:lnTo>
                  <a:pt x="398481" y="0"/>
                </a:lnTo>
                <a:lnTo>
                  <a:pt x="1337265" y="0"/>
                </a:lnTo>
                <a:lnTo>
                  <a:pt x="1451209" y="0"/>
                </a:lnTo>
                <a:lnTo>
                  <a:pt x="1451209" y="113944"/>
                </a:lnTo>
                <a:close/>
              </a:path>
            </a:pathLst>
          </a:custGeom>
          <a:ln w="2279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91499" y="9236223"/>
            <a:ext cx="1590633" cy="361022"/>
          </a:xfrm>
          <a:custGeom>
            <a:avLst/>
            <a:gdLst/>
            <a:ahLst/>
            <a:cxnLst/>
            <a:rect l="l" t="t" r="r" b="b"/>
            <a:pathLst>
              <a:path w="1590633" h="361022">
                <a:moveTo>
                  <a:pt x="1488538" y="0"/>
                </a:moveTo>
                <a:lnTo>
                  <a:pt x="495583" y="381"/>
                </a:lnTo>
                <a:lnTo>
                  <a:pt x="440644" y="9149"/>
                </a:lnTo>
                <a:lnTo>
                  <a:pt x="394282" y="25209"/>
                </a:lnTo>
                <a:lnTo>
                  <a:pt x="359127" y="42817"/>
                </a:lnTo>
                <a:lnTo>
                  <a:pt x="23464" y="297354"/>
                </a:lnTo>
                <a:lnTo>
                  <a:pt x="0" y="336345"/>
                </a:lnTo>
                <a:lnTo>
                  <a:pt x="2755" y="346662"/>
                </a:lnTo>
                <a:lnTo>
                  <a:pt x="15347" y="354775"/>
                </a:lnTo>
                <a:lnTo>
                  <a:pt x="30930" y="359059"/>
                </a:lnTo>
                <a:lnTo>
                  <a:pt x="44909" y="360735"/>
                </a:lnTo>
                <a:lnTo>
                  <a:pt x="52688" y="361022"/>
                </a:lnTo>
                <a:lnTo>
                  <a:pt x="1498050" y="360710"/>
                </a:lnTo>
                <a:lnTo>
                  <a:pt x="1539525" y="349677"/>
                </a:lnTo>
                <a:lnTo>
                  <a:pt x="1575164" y="314580"/>
                </a:lnTo>
                <a:lnTo>
                  <a:pt x="1588577" y="276938"/>
                </a:lnTo>
                <a:lnTo>
                  <a:pt x="1590633" y="258927"/>
                </a:lnTo>
                <a:lnTo>
                  <a:pt x="1590321" y="92583"/>
                </a:lnTo>
                <a:lnTo>
                  <a:pt x="1579287" y="51108"/>
                </a:lnTo>
                <a:lnTo>
                  <a:pt x="1544190" y="15468"/>
                </a:lnTo>
                <a:lnTo>
                  <a:pt x="1506549" y="2055"/>
                </a:lnTo>
                <a:lnTo>
                  <a:pt x="1488538" y="0"/>
                </a:lnTo>
                <a:close/>
              </a:path>
            </a:pathLst>
          </a:custGeom>
          <a:solidFill>
            <a:srgbClr val="F3E1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91499" y="9236223"/>
            <a:ext cx="1590633" cy="361022"/>
          </a:xfrm>
          <a:custGeom>
            <a:avLst/>
            <a:gdLst/>
            <a:ahLst/>
            <a:cxnLst/>
            <a:rect l="l" t="t" r="r" b="b"/>
            <a:pathLst>
              <a:path w="1590633" h="361022">
                <a:moveTo>
                  <a:pt x="1488538" y="0"/>
                </a:moveTo>
                <a:lnTo>
                  <a:pt x="1530831" y="9064"/>
                </a:lnTo>
                <a:lnTo>
                  <a:pt x="1569240" y="36087"/>
                </a:lnTo>
                <a:lnTo>
                  <a:pt x="1590321" y="92583"/>
                </a:lnTo>
                <a:lnTo>
                  <a:pt x="1590633" y="258927"/>
                </a:lnTo>
                <a:lnTo>
                  <a:pt x="1590539" y="261381"/>
                </a:lnTo>
                <a:lnTo>
                  <a:pt x="1581568" y="301220"/>
                </a:lnTo>
                <a:lnTo>
                  <a:pt x="1554545" y="339629"/>
                </a:lnTo>
                <a:lnTo>
                  <a:pt x="1498050" y="360710"/>
                </a:lnTo>
                <a:lnTo>
                  <a:pt x="52688" y="361022"/>
                </a:lnTo>
                <a:lnTo>
                  <a:pt x="44909" y="360735"/>
                </a:lnTo>
                <a:lnTo>
                  <a:pt x="30930" y="359059"/>
                </a:lnTo>
                <a:lnTo>
                  <a:pt x="15347" y="354775"/>
                </a:lnTo>
                <a:lnTo>
                  <a:pt x="2755" y="346662"/>
                </a:lnTo>
                <a:lnTo>
                  <a:pt x="0" y="336345"/>
                </a:lnTo>
                <a:lnTo>
                  <a:pt x="821" y="326536"/>
                </a:lnTo>
                <a:lnTo>
                  <a:pt x="332584" y="60007"/>
                </a:lnTo>
                <a:lnTo>
                  <a:pt x="369438" y="37130"/>
                </a:lnTo>
                <a:lnTo>
                  <a:pt x="408621" y="19400"/>
                </a:lnTo>
                <a:lnTo>
                  <a:pt x="458134" y="5132"/>
                </a:lnTo>
                <a:lnTo>
                  <a:pt x="1488538" y="0"/>
                </a:lnTo>
                <a:close/>
              </a:path>
            </a:pathLst>
          </a:custGeom>
          <a:ln w="10629">
            <a:solidFill>
              <a:srgbClr val="082C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64743" y="9230017"/>
            <a:ext cx="1079055" cy="334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344" y="9371024"/>
            <a:ext cx="13164604" cy="0"/>
          </a:xfrm>
          <a:custGeom>
            <a:avLst/>
            <a:gdLst/>
            <a:ahLst/>
            <a:cxnLst/>
            <a:rect l="l" t="t" r="r" b="b"/>
            <a:pathLst>
              <a:path w="13164604">
                <a:moveTo>
                  <a:pt x="0" y="0"/>
                </a:moveTo>
                <a:lnTo>
                  <a:pt x="13164604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18380" y="9366455"/>
            <a:ext cx="9143" cy="9143"/>
          </a:xfrm>
          <a:custGeom>
            <a:avLst/>
            <a:gdLst/>
            <a:ahLst/>
            <a:cxnLst/>
            <a:rect l="l" t="t" r="r" b="b"/>
            <a:pathLst>
              <a:path w="9143" h="9144">
                <a:moveTo>
                  <a:pt x="7099" y="0"/>
                </a:moveTo>
                <a:lnTo>
                  <a:pt x="2044" y="0"/>
                </a:lnTo>
                <a:lnTo>
                  <a:pt x="0" y="2044"/>
                </a:lnTo>
                <a:lnTo>
                  <a:pt x="0" y="7099"/>
                </a:lnTo>
                <a:lnTo>
                  <a:pt x="2044" y="9143"/>
                </a:lnTo>
                <a:lnTo>
                  <a:pt x="7099" y="9143"/>
                </a:lnTo>
                <a:lnTo>
                  <a:pt x="9143" y="7099"/>
                </a:lnTo>
                <a:lnTo>
                  <a:pt x="9143" y="2044"/>
                </a:lnTo>
                <a:lnTo>
                  <a:pt x="7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934" y="859536"/>
            <a:ext cx="14314932" cy="7598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140195" y="9027986"/>
            <a:ext cx="826135" cy="227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 smtClean="0">
                <a:solidFill>
                  <a:srgbClr val="4C4D4F"/>
                </a:solidFill>
                <a:latin typeface="Calibri"/>
                <a:cs typeface="Calibri"/>
              </a:rPr>
              <a:t>04-26-2016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FENCE OPTION 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4640" y="9096320"/>
            <a:ext cx="534098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4C4D4F"/>
                </a:solidFill>
                <a:latin typeface="Calibri"/>
                <a:cs typeface="Calibri"/>
              </a:rPr>
              <a:t>OUR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4C4D4F"/>
                </a:solidFill>
                <a:latin typeface="Calibri"/>
                <a:cs typeface="Calibri"/>
              </a:rPr>
              <a:t>LA</a:t>
            </a:r>
            <a:r>
              <a:rPr sz="1800" b="1" spc="-50" dirty="0" smtClean="0">
                <a:solidFill>
                  <a:srgbClr val="4C4D4F"/>
                </a:solidFill>
                <a:latin typeface="Calibri"/>
                <a:cs typeface="Calibri"/>
              </a:rPr>
              <a:t>D</a:t>
            </a: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Y OF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THE LAKE -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i="1" spc="-15" dirty="0" smtClean="0">
                <a:solidFill>
                  <a:srgbClr val="4C4D4F"/>
                </a:solidFill>
                <a:latin typeface="Calibri"/>
                <a:cs typeface="Calibri"/>
              </a:rPr>
              <a:t>NEW R</a:t>
            </a:r>
            <a:r>
              <a:rPr sz="1800" i="1" spc="-20" dirty="0" smtClean="0">
                <a:solidFill>
                  <a:srgbClr val="4C4D4F"/>
                </a:solidFill>
                <a:latin typeface="Calibri"/>
                <a:cs typeface="Calibri"/>
              </a:rPr>
              <a:t>E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SIDENTIAL</a:t>
            </a:r>
            <a:r>
              <a:rPr sz="1800" i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DORMI</a:t>
            </a:r>
            <a:r>
              <a:rPr sz="1800" i="1" spc="-45" dirty="0" smtClean="0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O</a:t>
            </a:r>
            <a:r>
              <a:rPr sz="1800" i="1" spc="-40" dirty="0" smtClean="0">
                <a:solidFill>
                  <a:srgbClr val="4C4D4F"/>
                </a:solidFill>
                <a:latin typeface="Calibri"/>
                <a:cs typeface="Calibri"/>
              </a:rPr>
              <a:t>R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099" y="330098"/>
            <a:ext cx="14902891" cy="9415754"/>
          </a:xfrm>
          <a:custGeom>
            <a:avLst/>
            <a:gdLst/>
            <a:ahLst/>
            <a:cxnLst/>
            <a:rect l="l" t="t" r="r" b="b"/>
            <a:pathLst>
              <a:path w="14902891" h="9415754">
                <a:moveTo>
                  <a:pt x="14902891" y="9415754"/>
                </a:moveTo>
                <a:lnTo>
                  <a:pt x="14866950" y="127076"/>
                </a:lnTo>
                <a:lnTo>
                  <a:pt x="14859376" y="83265"/>
                </a:lnTo>
                <a:lnTo>
                  <a:pt x="14841518" y="48044"/>
                </a:lnTo>
                <a:lnTo>
                  <a:pt x="14810261" y="18522"/>
                </a:lnTo>
                <a:lnTo>
                  <a:pt x="14762937" y="1650"/>
                </a:lnTo>
                <a:lnTo>
                  <a:pt x="127152" y="0"/>
                </a:lnTo>
                <a:lnTo>
                  <a:pt x="117290" y="414"/>
                </a:lnTo>
                <a:lnTo>
                  <a:pt x="71286" y="12028"/>
                </a:lnTo>
                <a:lnTo>
                  <a:pt x="37141" y="34002"/>
                </a:lnTo>
                <a:lnTo>
                  <a:pt x="11061" y="70353"/>
                </a:lnTo>
                <a:lnTo>
                  <a:pt x="31" y="123789"/>
                </a:lnTo>
                <a:lnTo>
                  <a:pt x="0" y="9271050"/>
                </a:lnTo>
                <a:lnTo>
                  <a:pt x="414" y="9280912"/>
                </a:lnTo>
                <a:lnTo>
                  <a:pt x="12028" y="9326916"/>
                </a:lnTo>
                <a:lnTo>
                  <a:pt x="34002" y="9361061"/>
                </a:lnTo>
                <a:lnTo>
                  <a:pt x="70353" y="9387141"/>
                </a:lnTo>
                <a:lnTo>
                  <a:pt x="123789" y="9398171"/>
                </a:lnTo>
                <a:lnTo>
                  <a:pt x="14883688" y="9398203"/>
                </a:lnTo>
              </a:path>
            </a:pathLst>
          </a:custGeom>
          <a:ln w="38404">
            <a:solidFill>
              <a:srgbClr val="B7B7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79592" y="9291271"/>
            <a:ext cx="1451210" cy="296742"/>
          </a:xfrm>
          <a:custGeom>
            <a:avLst/>
            <a:gdLst/>
            <a:ahLst/>
            <a:cxnLst/>
            <a:rect l="l" t="t" r="r" b="b"/>
            <a:pathLst>
              <a:path w="1451209" h="296742">
                <a:moveTo>
                  <a:pt x="1451209" y="0"/>
                </a:moveTo>
                <a:lnTo>
                  <a:pt x="388346" y="0"/>
                </a:lnTo>
                <a:lnTo>
                  <a:pt x="154377" y="42042"/>
                </a:lnTo>
                <a:lnTo>
                  <a:pt x="107591" y="53192"/>
                </a:lnTo>
                <a:lnTo>
                  <a:pt x="71528" y="67254"/>
                </a:lnTo>
                <a:lnTo>
                  <a:pt x="39085" y="88465"/>
                </a:lnTo>
                <a:lnTo>
                  <a:pt x="14275" y="118862"/>
                </a:lnTo>
                <a:lnTo>
                  <a:pt x="1108" y="160483"/>
                </a:lnTo>
                <a:lnTo>
                  <a:pt x="0" y="177204"/>
                </a:lnTo>
                <a:lnTo>
                  <a:pt x="779" y="195473"/>
                </a:lnTo>
                <a:lnTo>
                  <a:pt x="18438" y="240189"/>
                </a:lnTo>
                <a:lnTo>
                  <a:pt x="49457" y="269320"/>
                </a:lnTo>
                <a:lnTo>
                  <a:pt x="88582" y="286205"/>
                </a:lnTo>
                <a:lnTo>
                  <a:pt x="130559" y="294183"/>
                </a:lnTo>
                <a:lnTo>
                  <a:pt x="170134" y="296595"/>
                </a:lnTo>
                <a:lnTo>
                  <a:pt x="1127897" y="296742"/>
                </a:lnTo>
                <a:lnTo>
                  <a:pt x="1172342" y="296260"/>
                </a:lnTo>
                <a:lnTo>
                  <a:pt x="1218498" y="294442"/>
                </a:lnTo>
                <a:lnTo>
                  <a:pt x="1264699" y="290398"/>
                </a:lnTo>
                <a:lnTo>
                  <a:pt x="1309283" y="283239"/>
                </a:lnTo>
                <a:lnTo>
                  <a:pt x="1350584" y="272073"/>
                </a:lnTo>
                <a:lnTo>
                  <a:pt x="1386940" y="256010"/>
                </a:lnTo>
                <a:lnTo>
                  <a:pt x="1428559" y="220786"/>
                </a:lnTo>
                <a:lnTo>
                  <a:pt x="1449689" y="169537"/>
                </a:lnTo>
                <a:lnTo>
                  <a:pt x="1451209" y="148374"/>
                </a:lnTo>
                <a:lnTo>
                  <a:pt x="1451209" y="0"/>
                </a:lnTo>
                <a:close/>
              </a:path>
            </a:pathLst>
          </a:custGeom>
          <a:solidFill>
            <a:srgbClr val="FEFB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79592" y="9291271"/>
            <a:ext cx="1451210" cy="296760"/>
          </a:xfrm>
          <a:custGeom>
            <a:avLst/>
            <a:gdLst/>
            <a:ahLst/>
            <a:cxnLst/>
            <a:rect l="l" t="t" r="r" b="b"/>
            <a:pathLst>
              <a:path w="1451209" h="296760">
                <a:moveTo>
                  <a:pt x="1451209" y="113944"/>
                </a:moveTo>
                <a:lnTo>
                  <a:pt x="1451209" y="148374"/>
                </a:lnTo>
                <a:lnTo>
                  <a:pt x="1449689" y="169537"/>
                </a:lnTo>
                <a:lnTo>
                  <a:pt x="1428559" y="220786"/>
                </a:lnTo>
                <a:lnTo>
                  <a:pt x="1386940" y="256010"/>
                </a:lnTo>
                <a:lnTo>
                  <a:pt x="1350584" y="272073"/>
                </a:lnTo>
                <a:lnTo>
                  <a:pt x="1309283" y="283239"/>
                </a:lnTo>
                <a:lnTo>
                  <a:pt x="1264699" y="290398"/>
                </a:lnTo>
                <a:lnTo>
                  <a:pt x="1218498" y="294442"/>
                </a:lnTo>
                <a:lnTo>
                  <a:pt x="1172342" y="296260"/>
                </a:lnTo>
                <a:lnTo>
                  <a:pt x="1127897" y="296742"/>
                </a:lnTo>
                <a:lnTo>
                  <a:pt x="1106836" y="296760"/>
                </a:lnTo>
                <a:lnTo>
                  <a:pt x="192588" y="296760"/>
                </a:lnTo>
                <a:lnTo>
                  <a:pt x="144277" y="295441"/>
                </a:lnTo>
                <a:lnTo>
                  <a:pt x="102517" y="289689"/>
                </a:lnTo>
                <a:lnTo>
                  <a:pt x="61857" y="276144"/>
                </a:lnTo>
                <a:lnTo>
                  <a:pt x="27552" y="251467"/>
                </a:lnTo>
                <a:lnTo>
                  <a:pt x="4857" y="212316"/>
                </a:lnTo>
                <a:lnTo>
                  <a:pt x="0" y="177204"/>
                </a:lnTo>
                <a:lnTo>
                  <a:pt x="1108" y="160483"/>
                </a:lnTo>
                <a:lnTo>
                  <a:pt x="14275" y="118862"/>
                </a:lnTo>
                <a:lnTo>
                  <a:pt x="39085" y="88465"/>
                </a:lnTo>
                <a:lnTo>
                  <a:pt x="71528" y="67254"/>
                </a:lnTo>
                <a:lnTo>
                  <a:pt x="107591" y="53192"/>
                </a:lnTo>
                <a:lnTo>
                  <a:pt x="154377" y="42042"/>
                </a:lnTo>
                <a:lnTo>
                  <a:pt x="378351" y="1790"/>
                </a:lnTo>
                <a:lnTo>
                  <a:pt x="388346" y="0"/>
                </a:lnTo>
                <a:lnTo>
                  <a:pt x="398481" y="0"/>
                </a:lnTo>
                <a:lnTo>
                  <a:pt x="1337265" y="0"/>
                </a:lnTo>
                <a:lnTo>
                  <a:pt x="1451209" y="0"/>
                </a:lnTo>
                <a:lnTo>
                  <a:pt x="1451209" y="113944"/>
                </a:lnTo>
                <a:close/>
              </a:path>
            </a:pathLst>
          </a:custGeom>
          <a:ln w="2279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91499" y="9236223"/>
            <a:ext cx="1590633" cy="361022"/>
          </a:xfrm>
          <a:custGeom>
            <a:avLst/>
            <a:gdLst/>
            <a:ahLst/>
            <a:cxnLst/>
            <a:rect l="l" t="t" r="r" b="b"/>
            <a:pathLst>
              <a:path w="1590633" h="361022">
                <a:moveTo>
                  <a:pt x="1488538" y="0"/>
                </a:moveTo>
                <a:lnTo>
                  <a:pt x="495583" y="381"/>
                </a:lnTo>
                <a:lnTo>
                  <a:pt x="440644" y="9149"/>
                </a:lnTo>
                <a:lnTo>
                  <a:pt x="394282" y="25209"/>
                </a:lnTo>
                <a:lnTo>
                  <a:pt x="359127" y="42817"/>
                </a:lnTo>
                <a:lnTo>
                  <a:pt x="23464" y="297354"/>
                </a:lnTo>
                <a:lnTo>
                  <a:pt x="0" y="336345"/>
                </a:lnTo>
                <a:lnTo>
                  <a:pt x="2755" y="346662"/>
                </a:lnTo>
                <a:lnTo>
                  <a:pt x="15347" y="354775"/>
                </a:lnTo>
                <a:lnTo>
                  <a:pt x="30930" y="359059"/>
                </a:lnTo>
                <a:lnTo>
                  <a:pt x="44909" y="360735"/>
                </a:lnTo>
                <a:lnTo>
                  <a:pt x="52688" y="361022"/>
                </a:lnTo>
                <a:lnTo>
                  <a:pt x="1498050" y="360710"/>
                </a:lnTo>
                <a:lnTo>
                  <a:pt x="1539525" y="349677"/>
                </a:lnTo>
                <a:lnTo>
                  <a:pt x="1575164" y="314580"/>
                </a:lnTo>
                <a:lnTo>
                  <a:pt x="1588577" y="276938"/>
                </a:lnTo>
                <a:lnTo>
                  <a:pt x="1590633" y="258927"/>
                </a:lnTo>
                <a:lnTo>
                  <a:pt x="1590321" y="92583"/>
                </a:lnTo>
                <a:lnTo>
                  <a:pt x="1579287" y="51108"/>
                </a:lnTo>
                <a:lnTo>
                  <a:pt x="1544190" y="15468"/>
                </a:lnTo>
                <a:lnTo>
                  <a:pt x="1506549" y="2055"/>
                </a:lnTo>
                <a:lnTo>
                  <a:pt x="1488538" y="0"/>
                </a:lnTo>
                <a:close/>
              </a:path>
            </a:pathLst>
          </a:custGeom>
          <a:solidFill>
            <a:srgbClr val="F3E1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91499" y="9236223"/>
            <a:ext cx="1590633" cy="361022"/>
          </a:xfrm>
          <a:custGeom>
            <a:avLst/>
            <a:gdLst/>
            <a:ahLst/>
            <a:cxnLst/>
            <a:rect l="l" t="t" r="r" b="b"/>
            <a:pathLst>
              <a:path w="1590633" h="361022">
                <a:moveTo>
                  <a:pt x="1488538" y="0"/>
                </a:moveTo>
                <a:lnTo>
                  <a:pt x="1530831" y="9064"/>
                </a:lnTo>
                <a:lnTo>
                  <a:pt x="1569240" y="36087"/>
                </a:lnTo>
                <a:lnTo>
                  <a:pt x="1590321" y="92583"/>
                </a:lnTo>
                <a:lnTo>
                  <a:pt x="1590633" y="258927"/>
                </a:lnTo>
                <a:lnTo>
                  <a:pt x="1590539" y="261381"/>
                </a:lnTo>
                <a:lnTo>
                  <a:pt x="1581568" y="301220"/>
                </a:lnTo>
                <a:lnTo>
                  <a:pt x="1554545" y="339629"/>
                </a:lnTo>
                <a:lnTo>
                  <a:pt x="1498050" y="360710"/>
                </a:lnTo>
                <a:lnTo>
                  <a:pt x="52688" y="361022"/>
                </a:lnTo>
                <a:lnTo>
                  <a:pt x="44909" y="360735"/>
                </a:lnTo>
                <a:lnTo>
                  <a:pt x="30930" y="359059"/>
                </a:lnTo>
                <a:lnTo>
                  <a:pt x="15347" y="354775"/>
                </a:lnTo>
                <a:lnTo>
                  <a:pt x="2755" y="346662"/>
                </a:lnTo>
                <a:lnTo>
                  <a:pt x="0" y="336345"/>
                </a:lnTo>
                <a:lnTo>
                  <a:pt x="821" y="326536"/>
                </a:lnTo>
                <a:lnTo>
                  <a:pt x="332584" y="60007"/>
                </a:lnTo>
                <a:lnTo>
                  <a:pt x="369438" y="37130"/>
                </a:lnTo>
                <a:lnTo>
                  <a:pt x="408621" y="19400"/>
                </a:lnTo>
                <a:lnTo>
                  <a:pt x="458134" y="5132"/>
                </a:lnTo>
                <a:lnTo>
                  <a:pt x="1488538" y="0"/>
                </a:lnTo>
                <a:close/>
              </a:path>
            </a:pathLst>
          </a:custGeom>
          <a:ln w="10629">
            <a:solidFill>
              <a:srgbClr val="082C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64743" y="9230017"/>
            <a:ext cx="1079055" cy="334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344" y="9371024"/>
            <a:ext cx="13164604" cy="0"/>
          </a:xfrm>
          <a:custGeom>
            <a:avLst/>
            <a:gdLst/>
            <a:ahLst/>
            <a:cxnLst/>
            <a:rect l="l" t="t" r="r" b="b"/>
            <a:pathLst>
              <a:path w="13164604">
                <a:moveTo>
                  <a:pt x="0" y="0"/>
                </a:moveTo>
                <a:lnTo>
                  <a:pt x="13164604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18380" y="9366455"/>
            <a:ext cx="9143" cy="9143"/>
          </a:xfrm>
          <a:custGeom>
            <a:avLst/>
            <a:gdLst/>
            <a:ahLst/>
            <a:cxnLst/>
            <a:rect l="l" t="t" r="r" b="b"/>
            <a:pathLst>
              <a:path w="9143" h="9144">
                <a:moveTo>
                  <a:pt x="7099" y="0"/>
                </a:moveTo>
                <a:lnTo>
                  <a:pt x="2044" y="0"/>
                </a:lnTo>
                <a:lnTo>
                  <a:pt x="0" y="2044"/>
                </a:lnTo>
                <a:lnTo>
                  <a:pt x="0" y="7099"/>
                </a:lnTo>
                <a:lnTo>
                  <a:pt x="2044" y="9143"/>
                </a:lnTo>
                <a:lnTo>
                  <a:pt x="7099" y="9143"/>
                </a:lnTo>
                <a:lnTo>
                  <a:pt x="9143" y="7099"/>
                </a:lnTo>
                <a:lnTo>
                  <a:pt x="9143" y="2044"/>
                </a:lnTo>
                <a:lnTo>
                  <a:pt x="7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934" y="859536"/>
            <a:ext cx="14314932" cy="7598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140195" y="9027986"/>
            <a:ext cx="826135" cy="227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 smtClean="0">
                <a:solidFill>
                  <a:srgbClr val="4C4D4F"/>
                </a:solidFill>
                <a:latin typeface="Calibri"/>
                <a:cs typeface="Calibri"/>
              </a:rPr>
              <a:t>04-26-2016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FENCE OPTION 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4640" y="9096320"/>
            <a:ext cx="534098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4C4D4F"/>
                </a:solidFill>
                <a:latin typeface="Calibri"/>
                <a:cs typeface="Calibri"/>
              </a:rPr>
              <a:t>OUR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4C4D4F"/>
                </a:solidFill>
                <a:latin typeface="Calibri"/>
                <a:cs typeface="Calibri"/>
              </a:rPr>
              <a:t>LA</a:t>
            </a:r>
            <a:r>
              <a:rPr sz="1800" b="1" spc="-50" dirty="0" smtClean="0">
                <a:solidFill>
                  <a:srgbClr val="4C4D4F"/>
                </a:solidFill>
                <a:latin typeface="Calibri"/>
                <a:cs typeface="Calibri"/>
              </a:rPr>
              <a:t>D</a:t>
            </a: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Y OF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4C4D4F"/>
                </a:solidFill>
                <a:latin typeface="Calibri"/>
                <a:cs typeface="Calibri"/>
              </a:rPr>
              <a:t>THE LAKE -</a:t>
            </a:r>
            <a:r>
              <a:rPr sz="1800" b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i="1" spc="-15" dirty="0" smtClean="0">
                <a:solidFill>
                  <a:srgbClr val="4C4D4F"/>
                </a:solidFill>
                <a:latin typeface="Calibri"/>
                <a:cs typeface="Calibri"/>
              </a:rPr>
              <a:t>NEW R</a:t>
            </a:r>
            <a:r>
              <a:rPr sz="1800" i="1" spc="-20" dirty="0" smtClean="0">
                <a:solidFill>
                  <a:srgbClr val="4C4D4F"/>
                </a:solidFill>
                <a:latin typeface="Calibri"/>
                <a:cs typeface="Calibri"/>
              </a:rPr>
              <a:t>E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SIDENTIAL</a:t>
            </a:r>
            <a:r>
              <a:rPr sz="1800" i="1" spc="-5" dirty="0" smtClean="0">
                <a:solidFill>
                  <a:srgbClr val="4C4D4F"/>
                </a:solidFill>
                <a:latin typeface="Calibri"/>
                <a:cs typeface="Calibri"/>
              </a:rPr>
              <a:t> 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DORMI</a:t>
            </a:r>
            <a:r>
              <a:rPr sz="1800" i="1" spc="-45" dirty="0" smtClean="0">
                <a:solidFill>
                  <a:srgbClr val="4C4D4F"/>
                </a:solidFill>
                <a:latin typeface="Calibri"/>
                <a:cs typeface="Calibri"/>
              </a:rPr>
              <a:t>T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O</a:t>
            </a:r>
            <a:r>
              <a:rPr sz="1800" i="1" spc="-40" dirty="0" smtClean="0">
                <a:solidFill>
                  <a:srgbClr val="4C4D4F"/>
                </a:solidFill>
                <a:latin typeface="Calibri"/>
                <a:cs typeface="Calibri"/>
              </a:rPr>
              <a:t>R</a:t>
            </a:r>
            <a:r>
              <a:rPr sz="1800" i="1" spc="0" dirty="0" smtClean="0">
                <a:solidFill>
                  <a:srgbClr val="4C4D4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42</Words>
  <Application>Microsoft Office PowerPoint</Application>
  <PresentationFormat>Custom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- 2015-03-29 Building Committee</dc:title>
  <dc:creator>beverlybaldwin</dc:creator>
  <cp:lastModifiedBy>Yoxall, Daniel J</cp:lastModifiedBy>
  <cp:revision>7</cp:revision>
  <dcterms:created xsi:type="dcterms:W3CDTF">2016-04-26T14:21:51Z</dcterms:created>
  <dcterms:modified xsi:type="dcterms:W3CDTF">2016-11-17T22:10:49Z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2016-04-26T00:00:00Z</vt:filetime>
  </property>
  <property fmtid="{D5CDD505-2E9C-101B-9397-08002B2CF9AE}" pid="3" name="LastSaved">
    <vt:filetime>2016-04-26T00:00:00Z</vt:filetime>
  </property>
</Properties>
</file>