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98" r:id="rId7"/>
    <p:sldId id="297" r:id="rId8"/>
    <p:sldId id="309" r:id="rId9"/>
    <p:sldId id="299" r:id="rId10"/>
    <p:sldId id="310" r:id="rId11"/>
    <p:sldId id="300" r:id="rId12"/>
    <p:sldId id="301" r:id="rId13"/>
    <p:sldId id="305" r:id="rId14"/>
    <p:sldId id="302" r:id="rId15"/>
    <p:sldId id="304" r:id="rId16"/>
    <p:sldId id="311" r:id="rId17"/>
    <p:sldId id="303" r:id="rId18"/>
    <p:sldId id="312" r:id="rId19"/>
    <p:sldId id="306" r:id="rId20"/>
    <p:sldId id="313" r:id="rId21"/>
    <p:sldId id="307" r:id="rId22"/>
    <p:sldId id="314" r:id="rId23"/>
    <p:sldId id="258" r:id="rId24"/>
    <p:sldId id="315" r:id="rId25"/>
    <p:sldId id="259" r:id="rId26"/>
    <p:sldId id="316" r:id="rId27"/>
    <p:sldId id="260" r:id="rId28"/>
    <p:sldId id="317" r:id="rId29"/>
    <p:sldId id="261" r:id="rId30"/>
    <p:sldId id="318" r:id="rId31"/>
    <p:sldId id="262" r:id="rId32"/>
    <p:sldId id="319" r:id="rId33"/>
    <p:sldId id="263" r:id="rId34"/>
    <p:sldId id="320" r:id="rId35"/>
    <p:sldId id="264" r:id="rId36"/>
    <p:sldId id="321" r:id="rId37"/>
    <p:sldId id="265" r:id="rId38"/>
    <p:sldId id="322" r:id="rId39"/>
    <p:sldId id="266" r:id="rId40"/>
    <p:sldId id="323" r:id="rId41"/>
    <p:sldId id="267" r:id="rId42"/>
    <p:sldId id="324" r:id="rId43"/>
    <p:sldId id="269" r:id="rId44"/>
    <p:sldId id="325" r:id="rId45"/>
    <p:sldId id="268" r:id="rId46"/>
    <p:sldId id="326" r:id="rId47"/>
    <p:sldId id="270" r:id="rId48"/>
    <p:sldId id="327" r:id="rId49"/>
    <p:sldId id="271" r:id="rId50"/>
    <p:sldId id="328" r:id="rId51"/>
    <p:sldId id="272" r:id="rId52"/>
    <p:sldId id="329" r:id="rId53"/>
    <p:sldId id="273" r:id="rId54"/>
    <p:sldId id="330" r:id="rId55"/>
    <p:sldId id="274" r:id="rId56"/>
    <p:sldId id="331" r:id="rId57"/>
    <p:sldId id="275" r:id="rId58"/>
    <p:sldId id="332" r:id="rId59"/>
    <p:sldId id="276" r:id="rId60"/>
    <p:sldId id="333" r:id="rId61"/>
    <p:sldId id="277" r:id="rId62"/>
    <p:sldId id="334" r:id="rId63"/>
    <p:sldId id="278" r:id="rId64"/>
    <p:sldId id="335" r:id="rId65"/>
    <p:sldId id="279" r:id="rId66"/>
    <p:sldId id="336" r:id="rId67"/>
    <p:sldId id="280" r:id="rId68"/>
    <p:sldId id="337" r:id="rId69"/>
    <p:sldId id="281" r:id="rId70"/>
    <p:sldId id="338" r:id="rId71"/>
    <p:sldId id="282" r:id="rId72"/>
    <p:sldId id="339" r:id="rId73"/>
    <p:sldId id="283" r:id="rId74"/>
    <p:sldId id="340" r:id="rId75"/>
    <p:sldId id="284" r:id="rId76"/>
    <p:sldId id="341" r:id="rId77"/>
    <p:sldId id="285" r:id="rId78"/>
    <p:sldId id="342" r:id="rId79"/>
    <p:sldId id="286" r:id="rId80"/>
    <p:sldId id="343" r:id="rId81"/>
    <p:sldId id="287" r:id="rId82"/>
    <p:sldId id="344" r:id="rId83"/>
    <p:sldId id="288" r:id="rId84"/>
    <p:sldId id="345" r:id="rId85"/>
    <p:sldId id="289" r:id="rId86"/>
    <p:sldId id="346" r:id="rId87"/>
    <p:sldId id="290" r:id="rId88"/>
    <p:sldId id="347" r:id="rId89"/>
    <p:sldId id="291" r:id="rId90"/>
    <p:sldId id="348" r:id="rId91"/>
    <p:sldId id="292" r:id="rId92"/>
    <p:sldId id="349" r:id="rId93"/>
    <p:sldId id="293" r:id="rId94"/>
    <p:sldId id="350" r:id="rId95"/>
    <p:sldId id="294" r:id="rId96"/>
    <p:sldId id="351" r:id="rId97"/>
    <p:sldId id="295" r:id="rId98"/>
    <p:sldId id="352" r:id="rId99"/>
    <p:sldId id="296" r:id="rId100"/>
    <p:sldId id="353" r:id="rId101"/>
    <p:sldId id="308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491A49-25D8-253A-173D-FB4E0808AFC3}" v="1180" dt="2020-04-27T06:56:31.923"/>
    <p1510:client id="{AE6880E7-1DED-4D8D-B05C-63976E3FBE53}" v="79" dt="2020-04-27T23:32:40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microsoft.com/office/2016/11/relationships/changesInfo" Target="changesInfos/changesInfo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goso, Catherine I" userId="83eb3b4a-126b-4c08-bf1c-93d7a940e6d0" providerId="ADAL" clId="{AE6880E7-1DED-4D8D-B05C-63976E3FBE53}"/>
    <pc:docChg chg="undo custSel addSld modSld sldOrd">
      <pc:chgData name="Fragoso, Catherine I" userId="83eb3b4a-126b-4c08-bf1c-93d7a940e6d0" providerId="ADAL" clId="{AE6880E7-1DED-4D8D-B05C-63976E3FBE53}" dt="2020-04-28T02:59:57.011" v="822" actId="1038"/>
      <pc:docMkLst>
        <pc:docMk/>
      </pc:docMkLst>
      <pc:sldChg chg="modSp">
        <pc:chgData name="Fragoso, Catherine I" userId="83eb3b4a-126b-4c08-bf1c-93d7a940e6d0" providerId="ADAL" clId="{AE6880E7-1DED-4D8D-B05C-63976E3FBE53}" dt="2020-04-28T02:59:57.011" v="822" actId="1038"/>
        <pc:sldMkLst>
          <pc:docMk/>
          <pc:sldMk cId="3750277053" sldId="257"/>
        </pc:sldMkLst>
        <pc:picChg chg="mod">
          <ac:chgData name="Fragoso, Catherine I" userId="83eb3b4a-126b-4c08-bf1c-93d7a940e6d0" providerId="ADAL" clId="{AE6880E7-1DED-4D8D-B05C-63976E3FBE53}" dt="2020-04-28T02:59:57.011" v="822" actId="1038"/>
          <ac:picMkLst>
            <pc:docMk/>
            <pc:sldMk cId="3750277053" sldId="257"/>
            <ac:picMk id="10" creationId="{9F016444-D69A-4708-BB3B-A8507DE0909E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22:39:25.644" v="494" actId="1076"/>
        <pc:sldMkLst>
          <pc:docMk/>
          <pc:sldMk cId="1552636627" sldId="260"/>
        </pc:sldMkLst>
        <pc:spChg chg="add del mod">
          <ac:chgData name="Fragoso, Catherine I" userId="83eb3b4a-126b-4c08-bf1c-93d7a940e6d0" providerId="ADAL" clId="{AE6880E7-1DED-4D8D-B05C-63976E3FBE53}" dt="2020-04-27T19:48:41.673" v="312" actId="478"/>
          <ac:spMkLst>
            <pc:docMk/>
            <pc:sldMk cId="1552636627" sldId="260"/>
            <ac:spMk id="4" creationId="{8E5CF43D-6D62-41EC-85EA-52E707E29489}"/>
          </ac:spMkLst>
        </pc:spChg>
        <pc:spChg chg="add mod topLvl">
          <ac:chgData name="Fragoso, Catherine I" userId="83eb3b4a-126b-4c08-bf1c-93d7a940e6d0" providerId="ADAL" clId="{AE6880E7-1DED-4D8D-B05C-63976E3FBE53}" dt="2020-04-27T22:39:23.295" v="493" actId="164"/>
          <ac:spMkLst>
            <pc:docMk/>
            <pc:sldMk cId="1552636627" sldId="260"/>
            <ac:spMk id="7" creationId="{367184E7-A754-4C94-A2AA-FF304CCD4527}"/>
          </ac:spMkLst>
        </pc:spChg>
        <pc:grpChg chg="add del mod">
          <ac:chgData name="Fragoso, Catherine I" userId="83eb3b4a-126b-4c08-bf1c-93d7a940e6d0" providerId="ADAL" clId="{AE6880E7-1DED-4D8D-B05C-63976E3FBE53}" dt="2020-04-27T22:35:43.184" v="382" actId="165"/>
          <ac:grpSpMkLst>
            <pc:docMk/>
            <pc:sldMk cId="1552636627" sldId="260"/>
            <ac:grpSpMk id="8" creationId="{1984457A-FF86-4B4F-9184-598DB2E166BA}"/>
          </ac:grpSpMkLst>
        </pc:grpChg>
        <pc:grpChg chg="add mod">
          <ac:chgData name="Fragoso, Catherine I" userId="83eb3b4a-126b-4c08-bf1c-93d7a940e6d0" providerId="ADAL" clId="{AE6880E7-1DED-4D8D-B05C-63976E3FBE53}" dt="2020-04-27T22:39:25.644" v="494" actId="1076"/>
          <ac:grpSpMkLst>
            <pc:docMk/>
            <pc:sldMk cId="1552636627" sldId="260"/>
            <ac:grpSpMk id="9" creationId="{1A89C8E5-698C-44B6-92CA-1FA1ED7573E7}"/>
          </ac:grpSpMkLst>
        </pc:grpChg>
        <pc:picChg chg="del">
          <ac:chgData name="Fragoso, Catherine I" userId="83eb3b4a-126b-4c08-bf1c-93d7a940e6d0" providerId="ADAL" clId="{AE6880E7-1DED-4D8D-B05C-63976E3FBE53}" dt="2020-04-27T19:48:37.974" v="311" actId="478"/>
          <ac:picMkLst>
            <pc:docMk/>
            <pc:sldMk cId="1552636627" sldId="260"/>
            <ac:picMk id="5" creationId="{5E4DEDA4-CDF3-4722-96EF-5573A2574291}"/>
          </ac:picMkLst>
        </pc:picChg>
        <pc:picChg chg="add mod topLvl modCrop">
          <ac:chgData name="Fragoso, Catherine I" userId="83eb3b4a-126b-4c08-bf1c-93d7a940e6d0" providerId="ADAL" clId="{AE6880E7-1DED-4D8D-B05C-63976E3FBE53}" dt="2020-04-27T22:39:23.295" v="493" actId="164"/>
          <ac:picMkLst>
            <pc:docMk/>
            <pc:sldMk cId="1552636627" sldId="260"/>
            <ac:picMk id="6" creationId="{2894ECB6-38C2-4740-98C3-877731106AD7}"/>
          </ac:picMkLst>
        </pc:picChg>
      </pc:sldChg>
      <pc:sldChg chg="modSp">
        <pc:chgData name="Fragoso, Catherine I" userId="83eb3b4a-126b-4c08-bf1c-93d7a940e6d0" providerId="ADAL" clId="{AE6880E7-1DED-4D8D-B05C-63976E3FBE53}" dt="2020-04-27T23:28:10.910" v="804" actId="20577"/>
        <pc:sldMkLst>
          <pc:docMk/>
          <pc:sldMk cId="383399226" sldId="261"/>
        </pc:sldMkLst>
        <pc:spChg chg="mod">
          <ac:chgData name="Fragoso, Catherine I" userId="83eb3b4a-126b-4c08-bf1c-93d7a940e6d0" providerId="ADAL" clId="{AE6880E7-1DED-4D8D-B05C-63976E3FBE53}" dt="2020-04-27T23:28:10.910" v="804" actId="20577"/>
          <ac:spMkLst>
            <pc:docMk/>
            <pc:sldMk cId="383399226" sldId="261"/>
            <ac:spMk id="2" creationId="{2CCECE82-65AC-4D27-A823-E88E5EF4F1F2}"/>
          </ac:spMkLst>
        </pc:spChg>
      </pc:sldChg>
      <pc:sldChg chg="addSp delSp modSp">
        <pc:chgData name="Fragoso, Catherine I" userId="83eb3b4a-126b-4c08-bf1c-93d7a940e6d0" providerId="ADAL" clId="{AE6880E7-1DED-4D8D-B05C-63976E3FBE53}" dt="2020-04-27T18:55:04.670" v="186" actId="14100"/>
        <pc:sldMkLst>
          <pc:docMk/>
          <pc:sldMk cId="93094727" sldId="268"/>
        </pc:sldMkLst>
        <pc:picChg chg="add mod modCrop">
          <ac:chgData name="Fragoso, Catherine I" userId="83eb3b4a-126b-4c08-bf1c-93d7a940e6d0" providerId="ADAL" clId="{AE6880E7-1DED-4D8D-B05C-63976E3FBE53}" dt="2020-04-27T18:55:04.670" v="186" actId="14100"/>
          <ac:picMkLst>
            <pc:docMk/>
            <pc:sldMk cId="93094727" sldId="268"/>
            <ac:picMk id="5" creationId="{F888209E-0BAC-4CAB-9D31-2F8285B438C5}"/>
          </ac:picMkLst>
        </pc:picChg>
        <pc:picChg chg="del">
          <ac:chgData name="Fragoso, Catherine I" userId="83eb3b4a-126b-4c08-bf1c-93d7a940e6d0" providerId="ADAL" clId="{AE6880E7-1DED-4D8D-B05C-63976E3FBE53}" dt="2020-04-27T18:53:51.210" v="177" actId="478"/>
          <ac:picMkLst>
            <pc:docMk/>
            <pc:sldMk cId="93094727" sldId="268"/>
            <ac:picMk id="6" creationId="{0EADE9DA-09DF-4912-8A0A-99C6609F1902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23:08:07.343" v="747" actId="1076"/>
        <pc:sldMkLst>
          <pc:docMk/>
          <pc:sldMk cId="3862723116" sldId="276"/>
        </pc:sldMkLst>
        <pc:spChg chg="add del mod">
          <ac:chgData name="Fragoso, Catherine I" userId="83eb3b4a-126b-4c08-bf1c-93d7a940e6d0" providerId="ADAL" clId="{AE6880E7-1DED-4D8D-B05C-63976E3FBE53}" dt="2020-04-27T19:20:38.783" v="310" actId="478"/>
          <ac:spMkLst>
            <pc:docMk/>
            <pc:sldMk cId="3862723116" sldId="276"/>
            <ac:spMk id="4" creationId="{BCD3E06F-2258-4A9F-8E2A-B86A13BC82A8}"/>
          </ac:spMkLst>
        </pc:spChg>
        <pc:picChg chg="add mod">
          <ac:chgData name="Fragoso, Catherine I" userId="83eb3b4a-126b-4c08-bf1c-93d7a940e6d0" providerId="ADAL" clId="{AE6880E7-1DED-4D8D-B05C-63976E3FBE53}" dt="2020-04-27T23:08:07.343" v="747" actId="1076"/>
          <ac:picMkLst>
            <pc:docMk/>
            <pc:sldMk cId="3862723116" sldId="276"/>
            <ac:picMk id="4" creationId="{7D38E871-3AB7-47A9-BEC0-71A843983913}"/>
          </ac:picMkLst>
        </pc:picChg>
        <pc:picChg chg="del">
          <ac:chgData name="Fragoso, Catherine I" userId="83eb3b4a-126b-4c08-bf1c-93d7a940e6d0" providerId="ADAL" clId="{AE6880E7-1DED-4D8D-B05C-63976E3FBE53}" dt="2020-04-27T19:20:35.888" v="309" actId="478"/>
          <ac:picMkLst>
            <pc:docMk/>
            <pc:sldMk cId="3862723116" sldId="276"/>
            <ac:picMk id="13" creationId="{3165580E-4C7E-40D9-8D41-1EBB079C6B26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23:22:39.994" v="797" actId="1035"/>
        <pc:sldMkLst>
          <pc:docMk/>
          <pc:sldMk cId="3704223252" sldId="282"/>
        </pc:sldMkLst>
        <pc:spChg chg="mod">
          <ac:chgData name="Fragoso, Catherine I" userId="83eb3b4a-126b-4c08-bf1c-93d7a940e6d0" providerId="ADAL" clId="{AE6880E7-1DED-4D8D-B05C-63976E3FBE53}" dt="2020-04-27T23:22:25.184" v="771" actId="1035"/>
          <ac:spMkLst>
            <pc:docMk/>
            <pc:sldMk cId="3704223252" sldId="282"/>
            <ac:spMk id="2" creationId="{9834528B-4C24-4EFD-B644-BFD49739A36D}"/>
          </ac:spMkLst>
        </pc:spChg>
        <pc:spChg chg="mod">
          <ac:chgData name="Fragoso, Catherine I" userId="83eb3b4a-126b-4c08-bf1c-93d7a940e6d0" providerId="ADAL" clId="{AE6880E7-1DED-4D8D-B05C-63976E3FBE53}" dt="2020-04-27T23:22:35.010" v="786" actId="1036"/>
          <ac:spMkLst>
            <pc:docMk/>
            <pc:sldMk cId="3704223252" sldId="282"/>
            <ac:spMk id="3" creationId="{DFD0795E-2E55-4666-A907-9FD2174ED4F2}"/>
          </ac:spMkLst>
        </pc:spChg>
        <pc:picChg chg="del">
          <ac:chgData name="Fragoso, Catherine I" userId="83eb3b4a-126b-4c08-bf1c-93d7a940e6d0" providerId="ADAL" clId="{AE6880E7-1DED-4D8D-B05C-63976E3FBE53}" dt="2020-04-27T23:18:35.374" v="748" actId="478"/>
          <ac:picMkLst>
            <pc:docMk/>
            <pc:sldMk cId="3704223252" sldId="282"/>
            <ac:picMk id="4" creationId="{10A30BAA-FD6C-41D5-AA6A-021C93A1277E}"/>
          </ac:picMkLst>
        </pc:picChg>
        <pc:picChg chg="add mod">
          <ac:chgData name="Fragoso, Catherine I" userId="83eb3b4a-126b-4c08-bf1c-93d7a940e6d0" providerId="ADAL" clId="{AE6880E7-1DED-4D8D-B05C-63976E3FBE53}" dt="2020-04-27T23:22:39.994" v="797" actId="1035"/>
          <ac:picMkLst>
            <pc:docMk/>
            <pc:sldMk cId="3704223252" sldId="282"/>
            <ac:picMk id="1026" creationId="{BB2895A7-5914-49E5-856C-67328F26B4B6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18:58:04.621" v="212" actId="1035"/>
        <pc:sldMkLst>
          <pc:docMk/>
          <pc:sldMk cId="1894433784" sldId="283"/>
        </pc:sldMkLst>
        <pc:picChg chg="del">
          <ac:chgData name="Fragoso, Catherine I" userId="83eb3b4a-126b-4c08-bf1c-93d7a940e6d0" providerId="ADAL" clId="{AE6880E7-1DED-4D8D-B05C-63976E3FBE53}" dt="2020-04-27T18:57:08.151" v="187" actId="478"/>
          <ac:picMkLst>
            <pc:docMk/>
            <pc:sldMk cId="1894433784" sldId="283"/>
            <ac:picMk id="4" creationId="{1DDF5B04-E6FF-46C4-9395-A76CEEEB942B}"/>
          </ac:picMkLst>
        </pc:picChg>
        <pc:picChg chg="add mod">
          <ac:chgData name="Fragoso, Catherine I" userId="83eb3b4a-126b-4c08-bf1c-93d7a940e6d0" providerId="ADAL" clId="{AE6880E7-1DED-4D8D-B05C-63976E3FBE53}" dt="2020-04-27T18:58:04.621" v="212" actId="1035"/>
          <ac:picMkLst>
            <pc:docMk/>
            <pc:sldMk cId="1894433784" sldId="283"/>
            <ac:picMk id="6" creationId="{193A38AC-6DBB-482F-909B-8CA5BD16CFC0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19:12:30.385" v="308" actId="14100"/>
        <pc:sldMkLst>
          <pc:docMk/>
          <pc:sldMk cId="125260704" sldId="288"/>
        </pc:sldMkLst>
        <pc:spChg chg="mod">
          <ac:chgData name="Fragoso, Catherine I" userId="83eb3b4a-126b-4c08-bf1c-93d7a940e6d0" providerId="ADAL" clId="{AE6880E7-1DED-4D8D-B05C-63976E3FBE53}" dt="2020-04-27T18:01:08.758" v="38" actId="6549"/>
          <ac:spMkLst>
            <pc:docMk/>
            <pc:sldMk cId="125260704" sldId="288"/>
            <ac:spMk id="4" creationId="{C39A8196-4DC1-44DF-AF4C-A226BF772820}"/>
          </ac:spMkLst>
        </pc:spChg>
        <pc:spChg chg="add del mod">
          <ac:chgData name="Fragoso, Catherine I" userId="83eb3b4a-126b-4c08-bf1c-93d7a940e6d0" providerId="ADAL" clId="{AE6880E7-1DED-4D8D-B05C-63976E3FBE53}" dt="2020-04-27T18:01:21.597" v="41" actId="478"/>
          <ac:spMkLst>
            <pc:docMk/>
            <pc:sldMk cId="125260704" sldId="288"/>
            <ac:spMk id="6" creationId="{B5E9C757-8918-4D84-9ECF-E47B2B804BA7}"/>
          </ac:spMkLst>
        </pc:spChg>
        <pc:picChg chg="del">
          <ac:chgData name="Fragoso, Catherine I" userId="83eb3b4a-126b-4c08-bf1c-93d7a940e6d0" providerId="ADAL" clId="{AE6880E7-1DED-4D8D-B05C-63976E3FBE53}" dt="2020-04-27T18:01:17.733" v="40" actId="478"/>
          <ac:picMkLst>
            <pc:docMk/>
            <pc:sldMk cId="125260704" sldId="288"/>
            <ac:picMk id="5" creationId="{5937FEA4-E4EA-4CA4-BA90-419C500C1A56}"/>
          </ac:picMkLst>
        </pc:picChg>
        <pc:picChg chg="add del mod modCrop">
          <ac:chgData name="Fragoso, Catherine I" userId="83eb3b4a-126b-4c08-bf1c-93d7a940e6d0" providerId="ADAL" clId="{AE6880E7-1DED-4D8D-B05C-63976E3FBE53}" dt="2020-04-27T19:11:54.977" v="300" actId="478"/>
          <ac:picMkLst>
            <pc:docMk/>
            <pc:sldMk cId="125260704" sldId="288"/>
            <ac:picMk id="8" creationId="{C3563B26-8A30-4010-BB0A-366627E72089}"/>
          </ac:picMkLst>
        </pc:picChg>
        <pc:picChg chg="del">
          <ac:chgData name="Fragoso, Catherine I" userId="83eb3b4a-126b-4c08-bf1c-93d7a940e6d0" providerId="ADAL" clId="{AE6880E7-1DED-4D8D-B05C-63976E3FBE53}" dt="2020-04-27T18:01:15.343" v="39" actId="478"/>
          <ac:picMkLst>
            <pc:docMk/>
            <pc:sldMk cId="125260704" sldId="288"/>
            <ac:picMk id="9" creationId="{DA5C1A95-70A7-4A01-896C-0E51C4DFC930}"/>
          </ac:picMkLst>
        </pc:picChg>
        <pc:picChg chg="add mod">
          <ac:chgData name="Fragoso, Catherine I" userId="83eb3b4a-126b-4c08-bf1c-93d7a940e6d0" providerId="ADAL" clId="{AE6880E7-1DED-4D8D-B05C-63976E3FBE53}" dt="2020-04-27T19:12:30.385" v="308" actId="14100"/>
          <ac:picMkLst>
            <pc:docMk/>
            <pc:sldMk cId="125260704" sldId="288"/>
            <ac:picMk id="11" creationId="{C0CD55D9-2CC4-4FBC-8B74-80A9D6792789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19:01:32.595" v="299" actId="1076"/>
        <pc:sldMkLst>
          <pc:docMk/>
          <pc:sldMk cId="2803948152" sldId="293"/>
        </pc:sldMkLst>
        <pc:spChg chg="mod">
          <ac:chgData name="Fragoso, Catherine I" userId="83eb3b4a-126b-4c08-bf1c-93d7a940e6d0" providerId="ADAL" clId="{AE6880E7-1DED-4D8D-B05C-63976E3FBE53}" dt="2020-04-27T18:02:07.770" v="42" actId="6549"/>
          <ac:spMkLst>
            <pc:docMk/>
            <pc:sldMk cId="2803948152" sldId="293"/>
            <ac:spMk id="4" creationId="{BA4ABAC2-27C0-45BA-8C31-2F0ABD449565}"/>
          </ac:spMkLst>
        </pc:spChg>
        <pc:spChg chg="add del mod">
          <ac:chgData name="Fragoso, Catherine I" userId="83eb3b4a-126b-4c08-bf1c-93d7a940e6d0" providerId="ADAL" clId="{AE6880E7-1DED-4D8D-B05C-63976E3FBE53}" dt="2020-04-27T19:00:56.934" v="291" actId="478"/>
          <ac:spMkLst>
            <pc:docMk/>
            <pc:sldMk cId="2803948152" sldId="293"/>
            <ac:spMk id="6" creationId="{90CEB9CD-87A3-4755-945A-2203575B523A}"/>
          </ac:spMkLst>
        </pc:spChg>
        <pc:picChg chg="del">
          <ac:chgData name="Fragoso, Catherine I" userId="83eb3b4a-126b-4c08-bf1c-93d7a940e6d0" providerId="ADAL" clId="{AE6880E7-1DED-4D8D-B05C-63976E3FBE53}" dt="2020-04-27T19:00:53.562" v="290" actId="478"/>
          <ac:picMkLst>
            <pc:docMk/>
            <pc:sldMk cId="2803948152" sldId="293"/>
            <ac:picMk id="5" creationId="{111BB1CD-DDBA-47FC-84D4-D4AA50AD42C6}"/>
          </ac:picMkLst>
        </pc:picChg>
        <pc:picChg chg="add mod">
          <ac:chgData name="Fragoso, Catherine I" userId="83eb3b4a-126b-4c08-bf1c-93d7a940e6d0" providerId="ADAL" clId="{AE6880E7-1DED-4D8D-B05C-63976E3FBE53}" dt="2020-04-27T19:01:32.595" v="299" actId="1076"/>
          <ac:picMkLst>
            <pc:docMk/>
            <pc:sldMk cId="2803948152" sldId="293"/>
            <ac:picMk id="8" creationId="{C5F21750-CF12-4041-A718-D084C276FFA1}"/>
          </ac:picMkLst>
        </pc:picChg>
        <pc:picChg chg="add del">
          <ac:chgData name="Fragoso, Catherine I" userId="83eb3b4a-126b-4c08-bf1c-93d7a940e6d0" providerId="ADAL" clId="{AE6880E7-1DED-4D8D-B05C-63976E3FBE53}" dt="2020-04-27T18:14:43.373" v="44" actId="21"/>
          <ac:picMkLst>
            <pc:docMk/>
            <pc:sldMk cId="2803948152" sldId="293"/>
            <ac:picMk id="1026" creationId="{9C090F9F-78EF-4DB5-8BE0-956BCEBE7B2D}"/>
          </ac:picMkLst>
        </pc:picChg>
      </pc:sldChg>
      <pc:sldChg chg="modSp">
        <pc:chgData name="Fragoso, Catherine I" userId="83eb3b4a-126b-4c08-bf1c-93d7a940e6d0" providerId="ADAL" clId="{AE6880E7-1DED-4D8D-B05C-63976E3FBE53}" dt="2020-04-27T22:51:35.479" v="543" actId="6549"/>
        <pc:sldMkLst>
          <pc:docMk/>
          <pc:sldMk cId="169512428" sldId="297"/>
        </pc:sldMkLst>
        <pc:spChg chg="mod">
          <ac:chgData name="Fragoso, Catherine I" userId="83eb3b4a-126b-4c08-bf1c-93d7a940e6d0" providerId="ADAL" clId="{AE6880E7-1DED-4D8D-B05C-63976E3FBE53}" dt="2020-04-27T22:51:35.479" v="543" actId="6549"/>
          <ac:spMkLst>
            <pc:docMk/>
            <pc:sldMk cId="169512428" sldId="297"/>
            <ac:spMk id="2" creationId="{DF66262D-1F24-4549-A99E-505CA590F539}"/>
          </ac:spMkLst>
        </pc:spChg>
      </pc:sldChg>
      <pc:sldChg chg="addSp delSp modSp ord">
        <pc:chgData name="Fragoso, Catherine I" userId="83eb3b4a-126b-4c08-bf1c-93d7a940e6d0" providerId="ADAL" clId="{AE6880E7-1DED-4D8D-B05C-63976E3FBE53}" dt="2020-04-27T17:05:44.393" v="5"/>
        <pc:sldMkLst>
          <pc:docMk/>
          <pc:sldMk cId="3755661780" sldId="298"/>
        </pc:sldMkLst>
        <pc:spChg chg="del">
          <ac:chgData name="Fragoso, Catherine I" userId="83eb3b4a-126b-4c08-bf1c-93d7a940e6d0" providerId="ADAL" clId="{AE6880E7-1DED-4D8D-B05C-63976E3FBE53}" dt="2020-04-27T17:05:29.214" v="2" actId="478"/>
          <ac:spMkLst>
            <pc:docMk/>
            <pc:sldMk cId="3755661780" sldId="298"/>
            <ac:spMk id="2" creationId="{72B1590B-FB21-4975-9D0B-121D08CDE9FD}"/>
          </ac:spMkLst>
        </pc:spChg>
        <pc:spChg chg="add del mod">
          <ac:chgData name="Fragoso, Catherine I" userId="83eb3b4a-126b-4c08-bf1c-93d7a940e6d0" providerId="ADAL" clId="{AE6880E7-1DED-4D8D-B05C-63976E3FBE53}" dt="2020-04-27T17:05:35.643" v="4" actId="478"/>
          <ac:spMkLst>
            <pc:docMk/>
            <pc:sldMk cId="3755661780" sldId="298"/>
            <ac:spMk id="4" creationId="{26DC2953-E17F-4B81-BC76-2A24C0C94081}"/>
          </ac:spMkLst>
        </pc:spChg>
      </pc:sldChg>
      <pc:sldChg chg="addSp modSp ord">
        <pc:chgData name="Fragoso, Catherine I" userId="83eb3b4a-126b-4c08-bf1c-93d7a940e6d0" providerId="ADAL" clId="{AE6880E7-1DED-4D8D-B05C-63976E3FBE53}" dt="2020-04-27T22:58:50.934" v="629" actId="1037"/>
        <pc:sldMkLst>
          <pc:docMk/>
          <pc:sldMk cId="4276859569" sldId="299"/>
        </pc:sldMkLst>
        <pc:spChg chg="mod">
          <ac:chgData name="Fragoso, Catherine I" userId="83eb3b4a-126b-4c08-bf1c-93d7a940e6d0" providerId="ADAL" clId="{AE6880E7-1DED-4D8D-B05C-63976E3FBE53}" dt="2020-04-27T22:56:37.012" v="591" actId="1036"/>
          <ac:spMkLst>
            <pc:docMk/>
            <pc:sldMk cId="4276859569" sldId="299"/>
            <ac:spMk id="2" creationId="{8C4123F6-ED12-487C-B4F5-13DE885DC3A2}"/>
          </ac:spMkLst>
        </pc:spChg>
        <pc:picChg chg="add mod modCrop">
          <ac:chgData name="Fragoso, Catherine I" userId="83eb3b4a-126b-4c08-bf1c-93d7a940e6d0" providerId="ADAL" clId="{AE6880E7-1DED-4D8D-B05C-63976E3FBE53}" dt="2020-04-27T22:58:50.934" v="629" actId="1037"/>
          <ac:picMkLst>
            <pc:docMk/>
            <pc:sldMk cId="4276859569" sldId="299"/>
            <ac:picMk id="4" creationId="{DFD289CD-6120-44C9-9E1C-67DD801D9161}"/>
          </ac:picMkLst>
        </pc:picChg>
      </pc:sldChg>
      <pc:sldChg chg="addSp delSp modSp ord">
        <pc:chgData name="Fragoso, Catherine I" userId="83eb3b4a-126b-4c08-bf1c-93d7a940e6d0" providerId="ADAL" clId="{AE6880E7-1DED-4D8D-B05C-63976E3FBE53}" dt="2020-04-27T23:05:03.392" v="738" actId="1035"/>
        <pc:sldMkLst>
          <pc:docMk/>
          <pc:sldMk cId="213466581" sldId="300"/>
        </pc:sldMkLst>
        <pc:spChg chg="add del mod">
          <ac:chgData name="Fragoso, Catherine I" userId="83eb3b4a-126b-4c08-bf1c-93d7a940e6d0" providerId="ADAL" clId="{AE6880E7-1DED-4D8D-B05C-63976E3FBE53}" dt="2020-04-27T23:04:58.514" v="727" actId="1036"/>
          <ac:spMkLst>
            <pc:docMk/>
            <pc:sldMk cId="213466581" sldId="300"/>
            <ac:spMk id="2" creationId="{5060A1B9-2010-4258-9982-1E5DAABF944A}"/>
          </ac:spMkLst>
        </pc:spChg>
        <pc:spChg chg="add del mod">
          <ac:chgData name="Fragoso, Catherine I" userId="83eb3b4a-126b-4c08-bf1c-93d7a940e6d0" providerId="ADAL" clId="{AE6880E7-1DED-4D8D-B05C-63976E3FBE53}" dt="2020-04-27T17:09:47.471" v="12" actId="478"/>
          <ac:spMkLst>
            <pc:docMk/>
            <pc:sldMk cId="213466581" sldId="300"/>
            <ac:spMk id="4" creationId="{C2F55C52-66FB-4C5A-BC97-F6296C80DEC0}"/>
          </ac:spMkLst>
        </pc:spChg>
        <pc:picChg chg="add mod">
          <ac:chgData name="Fragoso, Catherine I" userId="83eb3b4a-126b-4c08-bf1c-93d7a940e6d0" providerId="ADAL" clId="{AE6880E7-1DED-4D8D-B05C-63976E3FBE53}" dt="2020-04-27T23:05:03.392" v="738" actId="1035"/>
          <ac:picMkLst>
            <pc:docMk/>
            <pc:sldMk cId="213466581" sldId="300"/>
            <ac:picMk id="4" creationId="{8B2AFEF2-B9DA-496B-A660-4185B5190D9C}"/>
          </ac:picMkLst>
        </pc:picChg>
      </pc:sldChg>
      <pc:sldChg chg="addSp delSp modSp">
        <pc:chgData name="Fragoso, Catherine I" userId="83eb3b4a-126b-4c08-bf1c-93d7a940e6d0" providerId="ADAL" clId="{AE6880E7-1DED-4D8D-B05C-63976E3FBE53}" dt="2020-04-27T17:10:37.009" v="33" actId="478"/>
        <pc:sldMkLst>
          <pc:docMk/>
          <pc:sldMk cId="3335633576" sldId="301"/>
        </pc:sldMkLst>
        <pc:spChg chg="del">
          <ac:chgData name="Fragoso, Catherine I" userId="83eb3b4a-126b-4c08-bf1c-93d7a940e6d0" providerId="ADAL" clId="{AE6880E7-1DED-4D8D-B05C-63976E3FBE53}" dt="2020-04-27T17:10:33.652" v="32" actId="478"/>
          <ac:spMkLst>
            <pc:docMk/>
            <pc:sldMk cId="3335633576" sldId="301"/>
            <ac:spMk id="2" creationId="{7D7E7DD7-C912-4BCA-9243-D484A62FE888}"/>
          </ac:spMkLst>
        </pc:spChg>
        <pc:spChg chg="add del mod">
          <ac:chgData name="Fragoso, Catherine I" userId="83eb3b4a-126b-4c08-bf1c-93d7a940e6d0" providerId="ADAL" clId="{AE6880E7-1DED-4D8D-B05C-63976E3FBE53}" dt="2020-04-27T17:10:37.009" v="33" actId="478"/>
          <ac:spMkLst>
            <pc:docMk/>
            <pc:sldMk cId="3335633576" sldId="301"/>
            <ac:spMk id="4" creationId="{AED3014E-9936-49B5-AD23-89EFB2E326D4}"/>
          </ac:spMkLst>
        </pc:spChg>
      </pc:sldChg>
      <pc:sldChg chg="addSp delSp modSp ord">
        <pc:chgData name="Fragoso, Catherine I" userId="83eb3b4a-126b-4c08-bf1c-93d7a940e6d0" providerId="ADAL" clId="{AE6880E7-1DED-4D8D-B05C-63976E3FBE53}" dt="2020-04-27T17:10:57.051" v="36" actId="478"/>
        <pc:sldMkLst>
          <pc:docMk/>
          <pc:sldMk cId="3617744333" sldId="302"/>
        </pc:sldMkLst>
        <pc:spChg chg="del">
          <ac:chgData name="Fragoso, Catherine I" userId="83eb3b4a-126b-4c08-bf1c-93d7a940e6d0" providerId="ADAL" clId="{AE6880E7-1DED-4D8D-B05C-63976E3FBE53}" dt="2020-04-27T17:10:52.386" v="35" actId="478"/>
          <ac:spMkLst>
            <pc:docMk/>
            <pc:sldMk cId="3617744333" sldId="302"/>
            <ac:spMk id="2" creationId="{604F10B7-2313-4EC2-B905-934BA03A402A}"/>
          </ac:spMkLst>
        </pc:spChg>
        <pc:spChg chg="add del mod">
          <ac:chgData name="Fragoso, Catherine I" userId="83eb3b4a-126b-4c08-bf1c-93d7a940e6d0" providerId="ADAL" clId="{AE6880E7-1DED-4D8D-B05C-63976E3FBE53}" dt="2020-04-27T17:10:57.051" v="36" actId="478"/>
          <ac:spMkLst>
            <pc:docMk/>
            <pc:sldMk cId="3617744333" sldId="302"/>
            <ac:spMk id="4" creationId="{1903A9B7-B02F-4B2C-BD80-63B632F1A44C}"/>
          </ac:spMkLst>
        </pc:spChg>
      </pc:sldChg>
      <pc:sldChg chg="ord">
        <pc:chgData name="Fragoso, Catherine I" userId="83eb3b4a-126b-4c08-bf1c-93d7a940e6d0" providerId="ADAL" clId="{AE6880E7-1DED-4D8D-B05C-63976E3FBE53}" dt="2020-04-27T15:52:19.751" v="0"/>
        <pc:sldMkLst>
          <pc:docMk/>
          <pc:sldMk cId="913328145" sldId="303"/>
        </pc:sldMkLst>
      </pc:sldChg>
      <pc:sldChg chg="ord">
        <pc:chgData name="Fragoso, Catherine I" userId="83eb3b4a-126b-4c08-bf1c-93d7a940e6d0" providerId="ADAL" clId="{AE6880E7-1DED-4D8D-B05C-63976E3FBE53}" dt="2020-04-27T15:52:23.086" v="1"/>
        <pc:sldMkLst>
          <pc:docMk/>
          <pc:sldMk cId="3982344699" sldId="304"/>
        </pc:sldMkLst>
      </pc:sldChg>
      <pc:sldChg chg="modSp">
        <pc:chgData name="Fragoso, Catherine I" userId="83eb3b4a-126b-4c08-bf1c-93d7a940e6d0" providerId="ADAL" clId="{AE6880E7-1DED-4D8D-B05C-63976E3FBE53}" dt="2020-04-27T23:26:54.918" v="798" actId="114"/>
        <pc:sldMkLst>
          <pc:docMk/>
          <pc:sldMk cId="1314443816" sldId="306"/>
        </pc:sldMkLst>
        <pc:spChg chg="mod">
          <ac:chgData name="Fragoso, Catherine I" userId="83eb3b4a-126b-4c08-bf1c-93d7a940e6d0" providerId="ADAL" clId="{AE6880E7-1DED-4D8D-B05C-63976E3FBE53}" dt="2020-04-27T23:26:54.918" v="798" actId="114"/>
          <ac:spMkLst>
            <pc:docMk/>
            <pc:sldMk cId="1314443816" sldId="306"/>
            <ac:spMk id="2" creationId="{482421ED-9F7C-4EDB-8383-5C2657101880}"/>
          </ac:spMkLst>
        </pc:spChg>
      </pc:sldChg>
      <pc:sldChg chg="addSp modSp">
        <pc:chgData name="Fragoso, Catherine I" userId="83eb3b4a-126b-4c08-bf1c-93d7a940e6d0" providerId="ADAL" clId="{AE6880E7-1DED-4D8D-B05C-63976E3FBE53}" dt="2020-04-27T18:53:10.576" v="176" actId="1038"/>
        <pc:sldMkLst>
          <pc:docMk/>
          <pc:sldMk cId="399343332" sldId="307"/>
        </pc:sldMkLst>
        <pc:spChg chg="mod">
          <ac:chgData name="Fragoso, Catherine I" userId="83eb3b4a-126b-4c08-bf1c-93d7a940e6d0" providerId="ADAL" clId="{AE6880E7-1DED-4D8D-B05C-63976E3FBE53}" dt="2020-04-27T18:40:20.689" v="154" actId="20577"/>
          <ac:spMkLst>
            <pc:docMk/>
            <pc:sldMk cId="399343332" sldId="307"/>
            <ac:spMk id="2" creationId="{C7AB82B3-17A1-4AD9-B73A-DE7FD8738294}"/>
          </ac:spMkLst>
        </pc:spChg>
        <pc:spChg chg="mod">
          <ac:chgData name="Fragoso, Catherine I" userId="83eb3b4a-126b-4c08-bf1c-93d7a940e6d0" providerId="ADAL" clId="{AE6880E7-1DED-4D8D-B05C-63976E3FBE53}" dt="2020-04-27T18:18:25.510" v="68" actId="20577"/>
          <ac:spMkLst>
            <pc:docMk/>
            <pc:sldMk cId="399343332" sldId="307"/>
            <ac:spMk id="3" creationId="{CFE7926C-C55E-494E-8280-5231704F9F57}"/>
          </ac:spMkLst>
        </pc:spChg>
        <pc:picChg chg="mod">
          <ac:chgData name="Fragoso, Catherine I" userId="83eb3b4a-126b-4c08-bf1c-93d7a940e6d0" providerId="ADAL" clId="{AE6880E7-1DED-4D8D-B05C-63976E3FBE53}" dt="2020-04-27T18:53:10.576" v="176" actId="1038"/>
          <ac:picMkLst>
            <pc:docMk/>
            <pc:sldMk cId="399343332" sldId="307"/>
            <ac:picMk id="4" creationId="{E60AB3D7-8896-483A-82C5-BEDF6855CE80}"/>
          </ac:picMkLst>
        </pc:picChg>
        <pc:picChg chg="add mod modCrop">
          <ac:chgData name="Fragoso, Catherine I" userId="83eb3b4a-126b-4c08-bf1c-93d7a940e6d0" providerId="ADAL" clId="{AE6880E7-1DED-4D8D-B05C-63976E3FBE53}" dt="2020-04-27T18:18:30.433" v="81" actId="1037"/>
          <ac:picMkLst>
            <pc:docMk/>
            <pc:sldMk cId="399343332" sldId="307"/>
            <ac:picMk id="5" creationId="{AF596AE2-F15E-4AF2-984D-44E57FC552FA}"/>
          </ac:picMkLst>
        </pc:picChg>
        <pc:picChg chg="add mod">
          <ac:chgData name="Fragoso, Catherine I" userId="83eb3b4a-126b-4c08-bf1c-93d7a940e6d0" providerId="ADAL" clId="{AE6880E7-1DED-4D8D-B05C-63976E3FBE53}" dt="2020-04-27T18:36:38.582" v="150" actId="1038"/>
          <ac:picMkLst>
            <pc:docMk/>
            <pc:sldMk cId="399343332" sldId="307"/>
            <ac:picMk id="7" creationId="{2C558A0C-5F90-41B9-B01A-3DE197A2A6C2}"/>
          </ac:picMkLst>
        </pc:picChg>
      </pc:sldChg>
      <pc:sldChg chg="delSp new add">
        <pc:chgData name="Fragoso, Catherine I" userId="83eb3b4a-126b-4c08-bf1c-93d7a940e6d0" providerId="ADAL" clId="{AE6880E7-1DED-4D8D-B05C-63976E3FBE53}" dt="2020-04-27T17:07:16.306" v="8" actId="478"/>
        <pc:sldMkLst>
          <pc:docMk/>
          <pc:sldMk cId="98155820" sldId="309"/>
        </pc:sldMkLst>
        <pc:spChg chg="del">
          <ac:chgData name="Fragoso, Catherine I" userId="83eb3b4a-126b-4c08-bf1c-93d7a940e6d0" providerId="ADAL" clId="{AE6880E7-1DED-4D8D-B05C-63976E3FBE53}" dt="2020-04-27T17:07:16.306" v="8" actId="478"/>
          <ac:spMkLst>
            <pc:docMk/>
            <pc:sldMk cId="98155820" sldId="309"/>
            <ac:spMk id="2" creationId="{88135EBF-85F4-4116-9720-ACCF02B3C27D}"/>
          </ac:spMkLst>
        </pc:spChg>
      </pc:sldChg>
      <pc:sldChg chg="delSp new add">
        <pc:chgData name="Fragoso, Catherine I" userId="83eb3b4a-126b-4c08-bf1c-93d7a940e6d0" providerId="ADAL" clId="{AE6880E7-1DED-4D8D-B05C-63976E3FBE53}" dt="2020-04-27T17:10:18.999" v="31" actId="478"/>
        <pc:sldMkLst>
          <pc:docMk/>
          <pc:sldMk cId="1274947406" sldId="310"/>
        </pc:sldMkLst>
        <pc:spChg chg="del">
          <ac:chgData name="Fragoso, Catherine I" userId="83eb3b4a-126b-4c08-bf1c-93d7a940e6d0" providerId="ADAL" clId="{AE6880E7-1DED-4D8D-B05C-63976E3FBE53}" dt="2020-04-27T17:10:18.999" v="31" actId="478"/>
          <ac:spMkLst>
            <pc:docMk/>
            <pc:sldMk cId="1274947406" sldId="310"/>
            <ac:spMk id="2" creationId="{81C526A1-C75B-4744-9200-25AA0B8BF162}"/>
          </ac:spMkLst>
        </pc:spChg>
      </pc:sldChg>
      <pc:sldChg chg="add">
        <pc:chgData name="Fragoso, Catherine I" userId="83eb3b4a-126b-4c08-bf1c-93d7a940e6d0" providerId="ADAL" clId="{AE6880E7-1DED-4D8D-B05C-63976E3FBE53}" dt="2020-04-27T17:12:00.451" v="37"/>
        <pc:sldMkLst>
          <pc:docMk/>
          <pc:sldMk cId="3704435210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1488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Student Leadership Award Ceremony</a:t>
            </a:r>
            <a:endParaRPr lang="en-US" b="1">
              <a:solidFill>
                <a:srgbClr val="FFC000"/>
              </a:solidFill>
              <a:latin typeface="Lucida Calligraphy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Spring 2020</a:t>
            </a:r>
            <a:endParaRPr lang="en-US" b="1" dirty="0">
              <a:solidFill>
                <a:srgbClr val="FFC000"/>
              </a:solidFill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0E395-95CF-4C73-97CA-8BFA6D61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57200"/>
            <a:ext cx="6884987" cy="3282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Program of the Year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latin typeface="Lucida Calligraphy"/>
                <a:cs typeface="Calibri Light"/>
              </a:rPr>
              <a:t/>
            </a:r>
            <a:br>
              <a:rPr lang="en-US" b="1" dirty="0"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"Paws &amp; Pals" </a:t>
            </a:r>
            <a:r>
              <a:rPr lang="en-US" sz="2800" b="1" dirty="0">
                <a:solidFill>
                  <a:srgbClr val="FFC000"/>
                </a:solidFill>
                <a:latin typeface="Lucida Calligraphy"/>
                <a:cs typeface="Calibri Light"/>
              </a:rPr>
              <a:t>Hosted by:</a:t>
            </a:r>
            <a:r>
              <a:rPr lang="en-US" sz="2800" dirty="0">
                <a:solidFill>
                  <a:srgbClr val="FFC000"/>
                </a:solidFill>
                <a:latin typeface="Lucida Calligraphy"/>
                <a:cs typeface="Calibri Light"/>
              </a:rPr>
              <a:t> </a:t>
            </a:r>
            <a:br>
              <a:rPr lang="en-US" sz="2800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sz="2800" b="1" dirty="0">
                <a:solidFill>
                  <a:srgbClr val="FFC000"/>
                </a:solidFill>
                <a:latin typeface="Lucida Calligraphy"/>
                <a:cs typeface="Calibri Light"/>
              </a:rPr>
              <a:t>Katie Shamy, Rebekah Wynn &amp; Eric-Tyler Guerrero </a:t>
            </a:r>
            <a:br>
              <a:rPr lang="en-US" sz="2800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sz="1800" b="1" dirty="0">
                <a:solidFill>
                  <a:srgbClr val="FFC000"/>
                </a:solidFill>
                <a:latin typeface="Lucida Calligraphy"/>
                <a:cs typeface="Calibri Light"/>
              </a:rPr>
              <a:t>(pictured left to right)</a:t>
            </a:r>
            <a:endParaRPr lang="en-US" sz="1800" dirty="0">
              <a:cs typeface="Calibri Light"/>
            </a:endParaRPr>
          </a:p>
        </p:txBody>
      </p:sp>
      <p:pic>
        <p:nvPicPr>
          <p:cNvPr id="5" name="Picture 5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17794D0C-9DAE-463A-B48A-9567D1ACB4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379" t="13158" r="1379" b="34450"/>
          <a:stretch/>
        </p:blipFill>
        <p:spPr>
          <a:xfrm>
            <a:off x="650660" y="3730597"/>
            <a:ext cx="2192848" cy="193675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7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B3D824D5-F56C-4069-A92E-D98FEBB89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9" r="-833" b="15205"/>
          <a:stretch/>
        </p:blipFill>
        <p:spPr>
          <a:xfrm>
            <a:off x="3596468" y="3732508"/>
            <a:ext cx="2022822" cy="195319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9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C6E7ACE1-5029-4A53-9FE1-9D90B608F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3" t="8158" b="21159"/>
          <a:stretch/>
        </p:blipFill>
        <p:spPr>
          <a:xfrm>
            <a:off x="6412584" y="3746335"/>
            <a:ext cx="1918492" cy="193356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1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66DF738F-EC70-4490-93FA-8A41E4B73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850" y="458546"/>
            <a:ext cx="4093113" cy="253491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3" descr="A picture containing indoor, person, red, dog&#10;&#10;Description generated with very high confidence">
            <a:extLst>
              <a:ext uri="{FF2B5EF4-FFF2-40B4-BE49-F238E27FC236}">
                <a16:creationId xmlns:a16="http://schemas.microsoft.com/office/drawing/2014/main" id="{B0CAEC85-E375-465B-A391-A57FD1EFC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8052" y="3733478"/>
            <a:ext cx="1389599" cy="271228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05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4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5B1A-F7F8-4405-9721-8FFA83D2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48237" cy="16002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Rookie of the Year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/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Jasmin Huerta</a:t>
            </a:r>
            <a:endParaRPr lang="en-US" dirty="0">
              <a:ea typeface="+mj-lt"/>
              <a:cs typeface="+mj-lt"/>
            </a:endParaRPr>
          </a:p>
          <a:p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/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latin typeface="Lucida Calligraphy"/>
                <a:cs typeface="Calibri Light"/>
              </a:rPr>
              <a:t/>
            </a:r>
            <a:br>
              <a:rPr lang="en-US" b="1" dirty="0">
                <a:latin typeface="Lucida Calligraphy"/>
                <a:cs typeface="Calibri Light"/>
              </a:rPr>
            </a:br>
            <a:endParaRPr lang="en-US" b="1">
              <a:solidFill>
                <a:srgbClr val="FFC000"/>
              </a:solidFill>
              <a:latin typeface="Lucida Calligraphy"/>
              <a:cs typeface="Calibri Light"/>
            </a:endParaRPr>
          </a:p>
        </p:txBody>
      </p:sp>
      <p:pic>
        <p:nvPicPr>
          <p:cNvPr id="5" name="Picture 5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174A698A-908C-468E-846A-571840B19B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505" t="16548" r="1010" b="30783"/>
          <a:stretch/>
        </p:blipFill>
        <p:spPr>
          <a:xfrm>
            <a:off x="5622845" y="1460473"/>
            <a:ext cx="5393811" cy="477895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234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0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A710-8B6D-422F-8BCF-F1D6DD0C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8" y="457200"/>
            <a:ext cx="7654924" cy="24733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Resident Assistant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latin typeface="Lucida Calligraphy"/>
                <a:cs typeface="Calibri Light"/>
              </a:rPr>
              <a:t/>
            </a:r>
            <a:br>
              <a:rPr lang="en-US" b="1" dirty="0"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of the Year Award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Ayala Adams</a:t>
            </a:r>
            <a:endParaRPr lang="en-US" dirty="0">
              <a:ea typeface="+mj-lt"/>
              <a:cs typeface="+mj-lt"/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/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endParaRPr lang="en-US" b="1">
              <a:solidFill>
                <a:srgbClr val="FFC000"/>
              </a:solidFill>
              <a:latin typeface="Lucida Calligraphy"/>
            </a:endParaRPr>
          </a:p>
        </p:txBody>
      </p:sp>
      <p:pic>
        <p:nvPicPr>
          <p:cNvPr id="5" name="Picture 5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3C6242E0-FB21-4540-934A-2080092D45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60" t="15171" r="360" b="32265"/>
          <a:stretch/>
        </p:blipFill>
        <p:spPr>
          <a:xfrm>
            <a:off x="5256859" y="1113240"/>
            <a:ext cx="5337261" cy="473409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133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13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21ED-9F7C-4EDB-8383-5C2657101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 panose="020F0302020204030204"/>
              </a:rPr>
              <a:t>Outstanding Service Leader Award</a:t>
            </a:r>
            <a:endParaRPr lang="en-US" dirty="0">
              <a:cs typeface="Calibri Light" panose="020F0302020204030204"/>
            </a:endParaRPr>
          </a:p>
        </p:txBody>
      </p:sp>
      <p:pic>
        <p:nvPicPr>
          <p:cNvPr id="5" name="Picture 5" descr="A person sitting on a bench posing for the camera&#10;&#10;Description generated with very high confidence">
            <a:extLst>
              <a:ext uri="{FF2B5EF4-FFF2-40B4-BE49-F238E27FC236}">
                <a16:creationId xmlns:a16="http://schemas.microsoft.com/office/drawing/2014/main" id="{BFC0368F-23AA-4762-B614-17368651D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4" b="10264"/>
          <a:stretch/>
        </p:blipFill>
        <p:spPr>
          <a:xfrm>
            <a:off x="3930409" y="2459764"/>
            <a:ext cx="4325319" cy="3414202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444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20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82B3-17A1-4AD9-B73A-DE7FD873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President's Volunteer 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Service Award</a:t>
            </a:r>
            <a:endParaRPr lang="en-US" dirty="0">
              <a:solidFill>
                <a:srgbClr val="000000"/>
              </a:solidFill>
              <a:latin typeface="Lucida Calligraph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926C-C55E-494E-8280-5231704F9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  Jesus Rodriguez  			          Peter Apaez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4" name="Picture 4" descr="A picture containing table, cake, plate, sitting&#10;&#10;Description generated with very high confidence">
            <a:extLst>
              <a:ext uri="{FF2B5EF4-FFF2-40B4-BE49-F238E27FC236}">
                <a16:creationId xmlns:a16="http://schemas.microsoft.com/office/drawing/2014/main" id="{E60AB3D7-8896-483A-82C5-BEDF6855C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073" y="1912743"/>
            <a:ext cx="2182090" cy="21096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2" descr="E670FBD9-3144-4F74-BF0A-042AA6079451-L0-001">
            <a:extLst>
              <a:ext uri="{FF2B5EF4-FFF2-40B4-BE49-F238E27FC236}">
                <a16:creationId xmlns:a16="http://schemas.microsoft.com/office/drawing/2014/main" id="{AF596AE2-F15E-4AF2-984D-44E57FC55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28823"/>
          <a:stretch/>
        </p:blipFill>
        <p:spPr bwMode="auto">
          <a:xfrm>
            <a:off x="1398045" y="3144982"/>
            <a:ext cx="2644554" cy="307946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58A0C-5F90-41B9-B01A-3DE197A2A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672" y="3149398"/>
            <a:ext cx="2582626" cy="307504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34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58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BBE6-DBEA-48C8-AF2B-AA6065A0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Senior Wings Up Achievement Award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A7FB-6C60-4CC6-8D3D-DDC53729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"/>
              </a:rPr>
              <a:t>Alyssah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 Gonzalez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10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9F016444-D69A-4708-BB3B-A8507DE0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93" y="2665748"/>
            <a:ext cx="3893864" cy="389386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02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6D51-22AE-4624-8418-BE0DFD97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282574"/>
            <a:ext cx="5861049" cy="30289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  <a:t>Academic Excellence Award: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sz="2400" b="1" dirty="0">
                <a:latin typeface="Lucida Calligraphy"/>
                <a:cs typeface="Calibri Light"/>
              </a:rPr>
              <a:t/>
            </a:r>
            <a:br>
              <a:rPr lang="en-US" sz="2400" b="1" dirty="0">
                <a:latin typeface="Lucida Calligraphy"/>
                <a:cs typeface="Calibri Light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  <a:t>Chartered Student Organization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sz="2400" b="1" dirty="0">
                <a:latin typeface="Lucida Calligraphy"/>
                <a:cs typeface="Calibri Light"/>
              </a:rPr>
              <a:t/>
            </a:r>
            <a:br>
              <a:rPr lang="en-US" sz="2400" b="1" dirty="0">
                <a:latin typeface="Lucida Calligraphy"/>
                <a:cs typeface="Calibri Light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  <a:t>Saints Productions Board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sz="2400" b="1" dirty="0">
                <a:latin typeface="Lucida Calligraphy"/>
                <a:cs typeface="Calibri Light"/>
              </a:rPr>
              <a:t/>
            </a:r>
            <a:br>
              <a:rPr lang="en-US" sz="2400" b="1" dirty="0">
                <a:latin typeface="Lucida Calligraphy"/>
                <a:cs typeface="Calibri Light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 Light"/>
              </a:rPr>
              <a:t>Overall G.P.A of 3.4</a:t>
            </a:r>
            <a:r>
              <a:rPr lang="en-US" sz="2400" b="1" dirty="0">
                <a:latin typeface="Lucida Calligraphy"/>
                <a:cs typeface="Calibri Light"/>
              </a:rPr>
              <a:t/>
            </a:r>
            <a:br>
              <a:rPr lang="en-US" sz="2400" b="1" dirty="0">
                <a:latin typeface="Lucida Calligraphy"/>
                <a:cs typeface="Calibri Light"/>
              </a:rPr>
            </a:br>
            <a:endParaRPr lang="en-US" sz="2400" b="1" dirty="0">
              <a:solidFill>
                <a:srgbClr val="FFC000"/>
              </a:solidFill>
              <a:latin typeface="Lucida Calligraphy"/>
              <a:cs typeface="Calibri Light"/>
            </a:endParaRPr>
          </a:p>
        </p:txBody>
      </p:sp>
      <p:pic>
        <p:nvPicPr>
          <p:cNvPr id="7" name="Picture 7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8535F85-78BF-4CDC-93D7-FED1A8E61F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7823" b="27823"/>
          <a:stretch/>
        </p:blipFill>
        <p:spPr>
          <a:xfrm>
            <a:off x="5473271" y="1708134"/>
            <a:ext cx="5584857" cy="447145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5655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3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1E6F-82D4-4508-A7CD-5001226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50825"/>
            <a:ext cx="5456237" cy="2536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Academic Excellence Award : 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latin typeface="Lucida Calligraphy"/>
              </a:rPr>
              <a:t/>
            </a:r>
            <a:br>
              <a:rPr lang="en-US" sz="2400" b="1" dirty="0"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Special Interest Organization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latin typeface="Lucida Calligraphy"/>
              </a:rPr>
              <a:t/>
            </a:r>
            <a:br>
              <a:rPr lang="en-US" sz="2400" b="1" dirty="0"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Lions Club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latin typeface="Lucida Calligraphy"/>
              </a:rPr>
              <a:t/>
            </a:r>
            <a:br>
              <a:rPr lang="en-US" sz="2400" b="1" dirty="0"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Overall G.P.A of 3.7</a:t>
            </a:r>
          </a:p>
        </p:txBody>
      </p:sp>
      <p:pic>
        <p:nvPicPr>
          <p:cNvPr id="11" name="Picture 11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C792C9D-6993-481F-AF52-4C403BA027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64" t="17590" r="4396" b="22052"/>
          <a:stretch/>
        </p:blipFill>
        <p:spPr>
          <a:xfrm>
            <a:off x="4143376" y="2416175"/>
            <a:ext cx="7585771" cy="368776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500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86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F427-F029-4B72-A92D-CCB4BC2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401638"/>
            <a:ext cx="5376862" cy="25050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Academic Excellence Award: 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Academic Organization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latin typeface="Lucida Calligraphy"/>
              </a:rPr>
              <a:t/>
            </a:r>
            <a:br>
              <a:rPr lang="en-US" sz="2400" b="1" dirty="0"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Saints Accounting Club 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Overall G.P.A of 3.77</a:t>
            </a: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89C8E5-698C-44B6-92CA-1FA1ED7573E7}"/>
              </a:ext>
            </a:extLst>
          </p:cNvPr>
          <p:cNvGrpSpPr/>
          <p:nvPr/>
        </p:nvGrpSpPr>
        <p:grpSpPr>
          <a:xfrm>
            <a:off x="5941280" y="1091462"/>
            <a:ext cx="3967145" cy="3755778"/>
            <a:chOff x="6646130" y="494562"/>
            <a:chExt cx="3967145" cy="37557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94ECB6-38C2-4740-98C3-877731106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</a:blip>
            <a:srcRect b="-4956"/>
            <a:stretch/>
          </p:blipFill>
          <p:spPr>
            <a:xfrm>
              <a:off x="6646130" y="494562"/>
              <a:ext cx="3967145" cy="3734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7184E7-A754-4C94-A2AA-FF304CCD4527}"/>
                </a:ext>
              </a:extLst>
            </p:cNvPr>
            <p:cNvSpPr txBox="1"/>
            <p:nvPr/>
          </p:nvSpPr>
          <p:spPr>
            <a:xfrm>
              <a:off x="6959600" y="3881008"/>
              <a:ext cx="34036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Saints Accounting Club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63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45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CE82-65AC-4D27-A823-E88E5EF4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57200"/>
            <a:ext cx="5272087" cy="2886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Academic Excellence Award: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Greek Organization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endParaRPr lang="en-US" sz="2400" b="1" dirty="0">
              <a:solidFill>
                <a:srgbClr val="FFC000"/>
              </a:solidFill>
              <a:latin typeface="Lucida Calligraphy"/>
            </a:endParaRPr>
          </a:p>
          <a:p>
            <a:pPr>
              <a:spcBef>
                <a:spcPts val="1000"/>
              </a:spcBef>
            </a:pP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Kappa Delta Chi</a:t>
            </a:r>
            <a:br>
              <a:rPr lang="en-US" sz="24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b="1" dirty="0">
                <a:latin typeface="Lucida Calligraphy"/>
              </a:rPr>
              <a:t/>
            </a:r>
            <a:br>
              <a:rPr lang="en-US" sz="2400" b="1" dirty="0">
                <a:latin typeface="Lucida Calligraphy"/>
              </a:rPr>
            </a:br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Overall G.P.A of 3.43</a:t>
            </a:r>
            <a:endParaRPr lang="en-US" dirty="0"/>
          </a:p>
        </p:txBody>
      </p:sp>
      <p:pic>
        <p:nvPicPr>
          <p:cNvPr id="5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E8C7596-C3FF-4E7A-A268-4CB09EB045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573" r="4573"/>
          <a:stretch/>
        </p:blipFill>
        <p:spPr>
          <a:xfrm>
            <a:off x="5421313" y="1812925"/>
            <a:ext cx="5854700" cy="461962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39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4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88C6-D348-4216-86AB-768ED992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9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Engaged Advisor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sz="3200" b="1" dirty="0">
                <a:solidFill>
                  <a:srgbClr val="FFC000"/>
                </a:solidFill>
                <a:latin typeface="Lucida Calligraphy"/>
                <a:cs typeface="Calibri Light" panose="020F0302020204030204"/>
              </a:rPr>
              <a:t>Dr. Rosalind Evans, Advisor of The Alliance</a:t>
            </a:r>
            <a:endParaRPr lang="en-US" sz="3200" dirty="0">
              <a:ea typeface="+mj-lt"/>
              <a:cs typeface="+mj-lt"/>
            </a:endParaRPr>
          </a:p>
          <a:p>
            <a:pPr algn="ctr"/>
            <a:endParaRPr lang="en-US" b="1" dirty="0">
              <a:latin typeface="Lucida Calligraphy"/>
            </a:endParaRPr>
          </a:p>
        </p:txBody>
      </p:sp>
      <p:pic>
        <p:nvPicPr>
          <p:cNvPr id="6" name="Picture 6" descr="A person standing in front of a window posing for the camera&#10;&#10;Description generated with very high confidence">
            <a:extLst>
              <a:ext uri="{FF2B5EF4-FFF2-40B4-BE49-F238E27FC236}">
                <a16:creationId xmlns:a16="http://schemas.microsoft.com/office/drawing/2014/main" id="{E5A22A42-1ACE-4D58-968F-70F6D9E16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" b="26134"/>
          <a:stretch/>
        </p:blipFill>
        <p:spPr>
          <a:xfrm>
            <a:off x="4321972" y="2419350"/>
            <a:ext cx="3468683" cy="404460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5943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0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66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CD8-A81C-4A98-B281-0D961478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 panose="020F0302020204030204"/>
              </a:rPr>
              <a:t>Heart of OLLU Award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30C9-6794-473B-B379-8133BD1B5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" y="1682750"/>
            <a:ext cx="11912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Mr. Darrell Glasscock, Director of Facilities Management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4" name="Picture 4" descr="A person wearing a hat and smiling at the camera&#10;&#10;Description generated with very high confidence">
            <a:extLst>
              <a:ext uri="{FF2B5EF4-FFF2-40B4-BE49-F238E27FC236}">
                <a16:creationId xmlns:a16="http://schemas.microsoft.com/office/drawing/2014/main" id="{8526A586-4903-4F26-ACF9-9C3075723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4" b="-217"/>
          <a:stretch/>
        </p:blipFill>
        <p:spPr>
          <a:xfrm>
            <a:off x="4529504" y="2524735"/>
            <a:ext cx="3181839" cy="383968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064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0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FF7A-C7BA-4325-AD66-04875073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38" y="314325"/>
            <a:ext cx="6662737" cy="1647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Unsung Hero Award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latin typeface="Lucida Calligraphy"/>
                <a:cs typeface="Calibri Light"/>
              </a:rPr>
              <a:t/>
            </a:r>
            <a:br>
              <a:rPr lang="en-US" b="1" dirty="0">
                <a:latin typeface="Lucida Calligraphy"/>
                <a:cs typeface="Calibri Light"/>
              </a:rPr>
            </a:b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 Light"/>
              </a:rPr>
              <a:t>Getsemani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 Arteaga, MASA </a:t>
            </a:r>
          </a:p>
        </p:txBody>
      </p:sp>
      <p:pic>
        <p:nvPicPr>
          <p:cNvPr id="6" name="Picture 6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EB53F658-FF63-46C1-9E71-ECC3EB9A0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90" b="8959"/>
          <a:stretch/>
        </p:blipFill>
        <p:spPr>
          <a:xfrm>
            <a:off x="7058025" y="1824588"/>
            <a:ext cx="4005277" cy="432853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29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99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AE6D-C0B9-47FD-882C-6EEED8DE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457200"/>
            <a:ext cx="5749924" cy="1901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Lucida Calligraphy"/>
              </a:rPr>
              <a:t>Unsung Hero 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endParaRPr lang="en-US" dirty="0">
              <a:ea typeface="+mj-lt"/>
              <a:cs typeface="+mj-lt"/>
            </a:endParaRPr>
          </a:p>
          <a:p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Brianna Munoz-Rabb, Criminal Justice Society</a:t>
            </a:r>
            <a:endParaRPr lang="en-US" dirty="0"/>
          </a:p>
        </p:txBody>
      </p:sp>
      <p:pic>
        <p:nvPicPr>
          <p:cNvPr id="5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4BF5EA3-9CC0-4025-954B-697439E42A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7524" t="25252" r="28803" b="52478"/>
          <a:stretch/>
        </p:blipFill>
        <p:spPr>
          <a:xfrm>
            <a:off x="6750981" y="1406239"/>
            <a:ext cx="3787724" cy="465670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979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5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6032-D18B-449C-A4DD-5075F91B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457200"/>
            <a:ext cx="6503987" cy="22510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  <a:latin typeface="Lucida Calligraphy"/>
                <a:ea typeface="+mj-lt"/>
                <a:cs typeface="+mj-lt"/>
              </a:rPr>
              <a:t>Unsung Hero Award</a:t>
            </a:r>
            <a:br>
              <a:rPr lang="en-US" b="1" dirty="0">
                <a:solidFill>
                  <a:srgbClr val="FFC000"/>
                </a:solidFill>
                <a:latin typeface="Lucida Calligraphy"/>
                <a:ea typeface="+mj-lt"/>
                <a:cs typeface="+mj-lt"/>
              </a:rPr>
            </a:br>
            <a:r>
              <a:rPr lang="en-US" b="1" dirty="0">
                <a:latin typeface="Lucida Calligraphy"/>
                <a:ea typeface="+mj-lt"/>
                <a:cs typeface="+mj-lt"/>
              </a:rPr>
              <a:t/>
            </a:r>
            <a:br>
              <a:rPr lang="en-US" b="1" dirty="0">
                <a:latin typeface="Lucida Calligraphy"/>
                <a:ea typeface="+mj-lt"/>
                <a:cs typeface="+mj-l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ea typeface="+mj-lt"/>
                <a:cs typeface="+mj-lt"/>
              </a:rPr>
              <a:t>Jaime Nicholson, </a:t>
            </a:r>
            <a:br>
              <a:rPr lang="en-US" b="1" dirty="0">
                <a:solidFill>
                  <a:srgbClr val="FFC000"/>
                </a:solidFill>
                <a:latin typeface="Lucida Calligraphy"/>
                <a:ea typeface="+mj-lt"/>
                <a:cs typeface="+mj-l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ea typeface="+mj-lt"/>
                <a:cs typeface="+mj-lt"/>
              </a:rPr>
              <a:t>Student Veterans of America</a:t>
            </a:r>
          </a:p>
          <a:p>
            <a:endParaRPr lang="en-US" dirty="0">
              <a:latin typeface="Lucida Calligraphy"/>
              <a:cs typeface="Calibri Light"/>
            </a:endParaRPr>
          </a:p>
        </p:txBody>
      </p:sp>
      <p:pic>
        <p:nvPicPr>
          <p:cNvPr id="9" name="Picture 9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103349D1-2933-440B-ABB8-E5DF7C2AA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90" b="12527"/>
          <a:stretch/>
        </p:blipFill>
        <p:spPr>
          <a:xfrm>
            <a:off x="6835775" y="1492078"/>
            <a:ext cx="4179902" cy="477967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98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5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BE77-19E8-4F6C-86D1-8D6B38E7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57200"/>
            <a:ext cx="5472112" cy="2409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Unsung Hero 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Isabel Rodriguez, 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The Alliance</a:t>
            </a:r>
            <a:endParaRPr lang="en-US" dirty="0"/>
          </a:p>
        </p:txBody>
      </p:sp>
      <p:pic>
        <p:nvPicPr>
          <p:cNvPr id="5" name="Picture 5" descr="A picture containing person, woman, holding, photo&#10;&#10;Description generated with very high confidence">
            <a:extLst>
              <a:ext uri="{FF2B5EF4-FFF2-40B4-BE49-F238E27FC236}">
                <a16:creationId xmlns:a16="http://schemas.microsoft.com/office/drawing/2014/main" id="{1307FD0C-BA62-4102-95E1-1A4B814681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56" t="2045" r="13747" b="51848"/>
          <a:stretch/>
        </p:blipFill>
        <p:spPr>
          <a:xfrm>
            <a:off x="5764585" y="1853637"/>
            <a:ext cx="5329667" cy="422854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639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97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62D-1F24-4549-A99E-505CA590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16065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Lucida Calligraphy"/>
              </a:rPr>
              <a:t>Sr. Margit Nagy CDP Women's</a:t>
            </a:r>
            <a:r>
              <a:rPr lang="en-US" sz="3600" b="1" dirty="0">
                <a:latin typeface="Lucida Calligraphy"/>
              </a:rPr>
              <a:t/>
            </a:r>
            <a:br>
              <a:rPr lang="en-US" sz="3600" b="1" dirty="0">
                <a:latin typeface="Lucida Calligraphy"/>
              </a:rPr>
            </a:br>
            <a:r>
              <a:rPr lang="en-US" sz="3600" b="1" dirty="0">
                <a:solidFill>
                  <a:srgbClr val="FFC000"/>
                </a:solidFill>
                <a:latin typeface="Lucida Calligraphy"/>
              </a:rPr>
              <a:t>Empowerment Award</a:t>
            </a:r>
            <a:r>
              <a:rPr lang="en-US" sz="32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32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18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1800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3200" b="1" dirty="0">
                <a:solidFill>
                  <a:srgbClr val="FFC000"/>
                </a:solidFill>
                <a:latin typeface="Lucida Calligraphy"/>
              </a:rPr>
              <a:t>Alyssah Gonzalez</a:t>
            </a:r>
            <a:endParaRPr lang="en-US" sz="3200" dirty="0">
              <a:cs typeface="Calibri Light"/>
            </a:endParaRPr>
          </a:p>
        </p:txBody>
      </p:sp>
      <p:pic>
        <p:nvPicPr>
          <p:cNvPr id="4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EB746C1-F463-4665-816C-D6FC0DF4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68" y="2237123"/>
            <a:ext cx="4036739" cy="403673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51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176C9-A460-49F9-99B3-451A2096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Bridge Builder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AF2CA-FA79-4019-896A-859C07C89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Natasha Glenn, The Alliance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4" name="Picture 5" descr="A picture containing window, person, table, boy&#10;&#10;Description generated with very high confidence">
            <a:extLst>
              <a:ext uri="{FF2B5EF4-FFF2-40B4-BE49-F238E27FC236}">
                <a16:creationId xmlns:a16="http://schemas.microsoft.com/office/drawing/2014/main" id="{79E0D43A-B4C9-460D-A1CE-9D096F774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0" y="2499285"/>
            <a:ext cx="3346450" cy="374061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576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45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84DB-46F7-4A0A-BAE4-CA67A855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 panose="020F0302020204030204"/>
              </a:rPr>
              <a:t>Bridge Builder Award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CA69D-4C6A-4BDB-B875-14A86137D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Robert Oliva Jr., Saints Greek Council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209E-0BAC-4CAB-9D31-2F8285B4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17634" r="6281"/>
          <a:stretch/>
        </p:blipFill>
        <p:spPr>
          <a:xfrm>
            <a:off x="4918364" y="2722418"/>
            <a:ext cx="1979663" cy="371600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094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9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E1F7-7C4A-46EC-901A-75E461126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266700"/>
            <a:ext cx="7694612" cy="2759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 Star Leader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Nora Anda, 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Government Association</a:t>
            </a:r>
            <a:endParaRPr lang="en-US" dirty="0"/>
          </a:p>
        </p:txBody>
      </p:sp>
      <p:pic>
        <p:nvPicPr>
          <p:cNvPr id="5" name="Picture 5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DB9DDC4F-61A2-42E4-972A-8447BD5437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41" t="14415" r="255" b="32974"/>
          <a:stretch/>
        </p:blipFill>
        <p:spPr>
          <a:xfrm>
            <a:off x="5588000" y="2527300"/>
            <a:ext cx="4939215" cy="388963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358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44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A51E-7F27-4DC0-93D8-309FCDAA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361950"/>
            <a:ext cx="6789737" cy="22352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 Star Leader Award 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Marinela Briseno-Hernandez,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Volunteer Unity Council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endParaRPr lang="en-US" b="1">
              <a:solidFill>
                <a:srgbClr val="FFC000"/>
              </a:solidFill>
              <a:latin typeface="Lucida Calligraphy"/>
            </a:endParaRPr>
          </a:p>
        </p:txBody>
      </p:sp>
      <p:pic>
        <p:nvPicPr>
          <p:cNvPr id="5" name="Picture 5" descr="A picture containing person, woman, indoor, clothing&#10;&#10;Description generated with very high confidence">
            <a:extLst>
              <a:ext uri="{FF2B5EF4-FFF2-40B4-BE49-F238E27FC236}">
                <a16:creationId xmlns:a16="http://schemas.microsoft.com/office/drawing/2014/main" id="{3B5C23A2-7DCA-42A2-B8A9-5F2E46BA8B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23" t="2371" r="-254" b="28854"/>
          <a:stretch/>
        </p:blipFill>
        <p:spPr>
          <a:xfrm>
            <a:off x="6348059" y="2041281"/>
            <a:ext cx="4930617" cy="441492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204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71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CC74-B7CE-4B1F-B693-BF6F0C7F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457200"/>
            <a:ext cx="7234237" cy="19494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 Star Leader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Van Cormier, 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Veterans of America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44B25-B547-4F8A-BA0B-90E3BEA6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400" b="1" dirty="0">
              <a:solidFill>
                <a:srgbClr val="FFC000"/>
              </a:solidFill>
              <a:latin typeface="Lucida Calligraphy"/>
            </a:endParaRPr>
          </a:p>
          <a:p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7" name="Picture 7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FC3C5E99-D362-4126-9C1E-52816B08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63" y="1028700"/>
            <a:ext cx="3517900" cy="531653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250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00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5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65E6-CCAC-455D-8F02-98BFFE82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57200"/>
            <a:ext cx="7773987" cy="221932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 Star Leader Award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Adriana Medina,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The Alliance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endParaRPr lang="en-US" b="1">
              <a:solidFill>
                <a:srgbClr val="FFC000"/>
              </a:solidFill>
              <a:latin typeface="Lucida Calligraphy"/>
            </a:endParaRPr>
          </a:p>
        </p:txBody>
      </p:sp>
      <p:pic>
        <p:nvPicPr>
          <p:cNvPr id="9" name="Picture 9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AED7BFE2-51F2-49B3-87AF-F6F451AE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1244601"/>
            <a:ext cx="3651250" cy="501173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1954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19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444D-D21C-4942-9DA7-4B32E340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57200"/>
            <a:ext cx="6535737" cy="2409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 Star Leader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Vivian Najar,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The Alliance</a:t>
            </a:r>
            <a:endParaRPr lang="en-US" dirty="0"/>
          </a:p>
        </p:txBody>
      </p:sp>
      <p:pic>
        <p:nvPicPr>
          <p:cNvPr id="5" name="Picture 5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38BF5E2F-1EA2-443C-9587-60C18E670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3360" t="12315" r="-204" b="15749"/>
          <a:stretch/>
        </p:blipFill>
        <p:spPr>
          <a:xfrm>
            <a:off x="6666272" y="1340588"/>
            <a:ext cx="3797183" cy="481358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2183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28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5286D-4AF7-4240-8CF6-8554EA2A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457200"/>
            <a:ext cx="6694487" cy="2393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Rising Star Leader Award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endParaRPr lang="en-US" b="1" dirty="0">
              <a:latin typeface="Lucida Calligraphy"/>
              <a:cs typeface="Calibri Ligh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Mia Sanchez,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MASA</a:t>
            </a:r>
            <a:endParaRPr lang="en-US" dirty="0"/>
          </a:p>
        </p:txBody>
      </p:sp>
      <p:pic>
        <p:nvPicPr>
          <p:cNvPr id="9" name="Picture 9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B73ADB24-4B36-4D72-9DB5-375621B8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50" y="1166812"/>
            <a:ext cx="3244850" cy="527843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65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584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41C3-1A15-4CCE-B935-2FF93744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457200"/>
            <a:ext cx="6630987" cy="2203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Rising Star Leader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John Segovia,</a:t>
            </a:r>
            <a:endParaRPr lang="en-US" dirty="0">
              <a:ea typeface="+mj-lt"/>
              <a:cs typeface="+mj-lt"/>
            </a:endParaRP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Saints Productions Board</a:t>
            </a:r>
            <a:endParaRPr lang="en-US" dirty="0"/>
          </a:p>
        </p:txBody>
      </p:sp>
      <p:pic>
        <p:nvPicPr>
          <p:cNvPr id="10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449F370-4466-4EF0-9BF7-687C797CA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12" t="23687" r="26412" b="53143"/>
          <a:stretch/>
        </p:blipFill>
        <p:spPr>
          <a:xfrm>
            <a:off x="14102822" y="4740351"/>
            <a:ext cx="1025096" cy="112922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8E871-3AB7-47A9-BEC0-71A84398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045781"/>
            <a:ext cx="3067050" cy="441521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6272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6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2FDD-E4C1-4AC1-B3A1-47947936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 panose="020F0302020204030204"/>
              </a:rPr>
              <a:t>Student Leader Excellence Award</a:t>
            </a:r>
            <a:endParaRPr lang="en-US" dirty="0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DB90-7C9C-4E6B-8548-3127C1BDE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Anna Boone, The Aliance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5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7DB4017-E0E6-4D59-A728-F1B35DAF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8" y="2457450"/>
            <a:ext cx="2555875" cy="398303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56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3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23F6-ED12-487C-B4F5-13DE885D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200"/>
            <a:ext cx="10515600" cy="236085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endParaRPr lang="en-US" dirty="0">
              <a:latin typeface="Goudy Old Style"/>
              <a:ea typeface="+mj-lt"/>
              <a:cs typeface="+mj-lt"/>
            </a:endParaRP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>Leadership in Spirituality and </a:t>
            </a:r>
            <a:r>
              <a:rPr lang="en-US" b="1" dirty="0">
                <a:latin typeface="Lucida Calligraphy"/>
              </a:rPr>
              <a:t/>
            </a:r>
            <a:br>
              <a:rPr lang="en-US" b="1" dirty="0"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Service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0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2000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Richard Galvan III</a:t>
            </a:r>
            <a:endParaRPr lang="en-US" dirty="0">
              <a:latin typeface="Goudy Old Style"/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289CD-6120-44C9-9E1C-67DD801D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/>
          <a:stretch/>
        </p:blipFill>
        <p:spPr>
          <a:xfrm>
            <a:off x="4320924" y="3022600"/>
            <a:ext cx="3773766" cy="283844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685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4130-0A66-45D7-848E-ABF80930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7DBD-4049-4965-ADFA-AF1EBC624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Lauryn Castro, NSSLHA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4" name="Picture 4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2F4F88D6-7FB8-44DB-8008-56EB3993A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0" t="5128" r="30159" b="33333"/>
          <a:stretch/>
        </p:blipFill>
        <p:spPr>
          <a:xfrm>
            <a:off x="4582261" y="2559590"/>
            <a:ext cx="2959170" cy="3836491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832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34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D860-D5C9-4044-A63A-AEC1C98D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07E72-17B5-453D-B958-B86DDC98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3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Brandon Celedon, Criminal Justice Society</a:t>
            </a:r>
            <a:endParaRPr lang="en-US" dirty="0"/>
          </a:p>
        </p:txBody>
      </p:sp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7CC18D2-DA6C-4EDE-88FD-9A901D205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59" t="12351" r="27969" b="49602"/>
          <a:stretch/>
        </p:blipFill>
        <p:spPr>
          <a:xfrm>
            <a:off x="4632762" y="2588942"/>
            <a:ext cx="2658572" cy="3794003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5690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5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CBFB-195C-4730-B903-5F9C3AE3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EC3F1-3F2D-41BD-9816-A978E643C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8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Jeremy Falkner, Student Veterans of America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4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D1CD4423-9B60-4374-A562-3331F94F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7" t="796" r="47898" b="66313"/>
          <a:stretch/>
        </p:blipFill>
        <p:spPr>
          <a:xfrm>
            <a:off x="4537841" y="2339664"/>
            <a:ext cx="3190401" cy="398172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354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96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4E96-9C80-42E6-AD34-FEDF3436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FEE9-43F2-4517-9AF9-C39ED536C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Natasha Glenn, The Alliance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4" name="Picture 5" descr="A picture containing window, person, table, boy&#10;&#10;Description generated with very high confidence">
            <a:extLst>
              <a:ext uri="{FF2B5EF4-FFF2-40B4-BE49-F238E27FC236}">
                <a16:creationId xmlns:a16="http://schemas.microsoft.com/office/drawing/2014/main" id="{7B8C63D1-0B7C-4ED1-A076-AFA35216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63" y="2737410"/>
            <a:ext cx="3275012" cy="365330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620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5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4528B-4C24-4EFD-B644-BFD49739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0795E-2E55-4666-A907-9FD2174ED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Victoria Herrera, MASA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1026" name="id-B7C69578-64C8-43B6-81B9-ECCE9B0D4B47" descr="Image.jpeg">
            <a:extLst>
              <a:ext uri="{FF2B5EF4-FFF2-40B4-BE49-F238E27FC236}">
                <a16:creationId xmlns:a16="http://schemas.microsoft.com/office/drawing/2014/main" id="{BB2895A7-5914-49E5-856C-67328F26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126456"/>
            <a:ext cx="3255962" cy="3390541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23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0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94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9C32-2492-4FAF-827B-221AEE65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3387-C2D3-4C29-A102-A74CDCA5E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Marisol Mesa, Saints Productions Board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A38AC-6DBB-482F-909B-8CA5BD16C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0257" y="2325432"/>
            <a:ext cx="3331486" cy="3748626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443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39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93CF-14BA-44BD-B5A2-F18661D7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Student Leader Excellence 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7CC75-9841-4D56-AFFC-2FC9E0DF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Tricille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Otineru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, Student Veterans of America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C8CAD82-8D23-46F1-8968-0BC46B827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1" b="44318"/>
          <a:stretch/>
        </p:blipFill>
        <p:spPr>
          <a:xfrm>
            <a:off x="4792826" y="2272698"/>
            <a:ext cx="2915076" cy="413665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351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7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2D83-E8C5-431F-A6F0-AB7D2FD6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New RSO of the Year Award</a:t>
            </a:r>
            <a:endParaRPr lang="en-US" dirty="0">
              <a:solidFill>
                <a:srgbClr val="000000"/>
              </a:solidFill>
              <a:latin typeface="Lucida Calligraphy"/>
            </a:endParaRPr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A8BE5616-1B3D-4546-A725-A28DF84A76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43" t="9829" r="51768" b="68946"/>
          <a:stretch/>
        </p:blipFill>
        <p:spPr>
          <a:xfrm>
            <a:off x="6167588" y="1398344"/>
            <a:ext cx="4033010" cy="406589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6D7D6-5826-4F92-A1DF-61F91B0E5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First Generation Student Organization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15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70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B36A-EF1C-4B13-9838-04B81F3F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Innovation Award</a:t>
            </a:r>
            <a:endParaRPr lang="en-US" dirty="0">
              <a:solidFill>
                <a:srgbClr val="000000"/>
              </a:solidFill>
              <a:latin typeface="Lucida Calligraph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294F6-C7F4-47F6-A552-304E7A978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2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Worden Social Work Organization's </a:t>
            </a:r>
            <a:endParaRPr lang="en-US"/>
          </a:p>
          <a:p>
            <a:pPr marL="0" indent="0" algn="ctr">
              <a:buNone/>
            </a:pP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"/>
              </a:rPr>
              <a:t>Familiacita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: Young Parents Expo</a:t>
            </a:r>
            <a:endParaRPr lang="en-US"/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0D7857A-E4A2-4503-8435-4550C891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8651"/>
          <a:stretch/>
        </p:blipFill>
        <p:spPr>
          <a:xfrm>
            <a:off x="4239173" y="2893285"/>
            <a:ext cx="3982435" cy="347064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178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92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B9AF-1A1B-47AB-82BE-52CF45B2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RSO Beacon Award</a:t>
            </a:r>
            <a:endParaRPr lang="en-US">
              <a:solidFill>
                <a:srgbClr val="000000"/>
              </a:solidFill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75E0-B204-4FCC-BEBF-2134A3DA8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/>
              </a:rPr>
              <a:t>The Alliance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4" name="Picture 4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25B4C37F-9DBC-4CBB-AA23-E4DA0B5D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52" r="-341" b="33582"/>
          <a:stretch/>
        </p:blipFill>
        <p:spPr>
          <a:xfrm>
            <a:off x="2611661" y="2283513"/>
            <a:ext cx="7311606" cy="402655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699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75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A1B9-2010-4258-9982-1E5DAABF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1"/>
            <a:ext cx="10515600" cy="15871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en-US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Providence Award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sz="2000" b="1" dirty="0">
                <a:solidFill>
                  <a:srgbClr val="FFC000"/>
                </a:solidFill>
                <a:latin typeface="Lucida Calligraphy"/>
              </a:rPr>
              <a:t/>
            </a:r>
            <a:br>
              <a:rPr lang="en-US" sz="2000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Lydia Hamner 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AFEF2-B9DA-496B-A660-4185B5190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445909"/>
            <a:ext cx="3454400" cy="334846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46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F3A2-306A-4919-9D7D-1FF39A83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OLLU Achievement Award</a:t>
            </a:r>
            <a:endParaRPr lang="en-US" b="1" dirty="0">
              <a:solidFill>
                <a:srgbClr val="FFC000"/>
              </a:solidFill>
              <a:latin typeface="Lucida Calligraphy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A8196-4DC1-44DF-AF4C-A226BF772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Humberto Becerra</a:t>
            </a:r>
          </a:p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D55D9-2CC4-4FBC-8B74-80A9D6792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5" y="879764"/>
            <a:ext cx="4389474" cy="516514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26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97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0D05-7123-4073-BF48-25AB2592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OLLU Achievement Award</a:t>
            </a:r>
            <a:endParaRPr lang="en-US" b="1" dirty="0">
              <a:latin typeface="Lucida Calligraphy"/>
              <a:cs typeface="+mj-lt"/>
            </a:endParaRPr>
          </a:p>
          <a:p>
            <a:pPr algn="ctr"/>
            <a:endParaRPr lang="en-US" b="1" dirty="0">
              <a:solidFill>
                <a:srgbClr val="FFC000"/>
              </a:solidFill>
              <a:latin typeface="Lucida Calligraphy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04DB2-3871-429A-B113-FB4D4CD77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 err="1">
                <a:solidFill>
                  <a:srgbClr val="FFC000"/>
                </a:solidFill>
                <a:latin typeface="Lucida Calligraphy"/>
                <a:cs typeface="Calibri"/>
              </a:rPr>
              <a:t>Alyssah</a:t>
            </a:r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 Gonzalez</a:t>
            </a:r>
            <a:endParaRPr lang="en-US">
              <a:cs typeface="Calibri"/>
            </a:endParaRPr>
          </a:p>
        </p:txBody>
      </p:sp>
      <p:pic>
        <p:nvPicPr>
          <p:cNvPr id="6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748B2382-0AF5-49C0-B034-9E8B05992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01" y="917004"/>
            <a:ext cx="4901927" cy="495748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951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19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18D1-0C54-4866-B11C-3FCCFD26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47" y="987972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OLLU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5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F2E595C-87AC-4A5D-9BF9-8881635E2E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706" t="13493" r="-118" b="13360"/>
          <a:stretch/>
        </p:blipFill>
        <p:spPr>
          <a:xfrm>
            <a:off x="5775099" y="987425"/>
            <a:ext cx="5150826" cy="426135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F3A38-CCA8-4540-853F-8A212991C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Genoveve Gutierrez</a:t>
            </a:r>
            <a:endParaRPr lang="en-US" sz="2400">
              <a:solidFill>
                <a:srgbClr val="000000"/>
              </a:solidFill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94432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8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C141B-CA43-466B-9A5A-7D20E7E7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972"/>
            <a:ext cx="3932237" cy="1600200"/>
          </a:xfrm>
        </p:spPr>
        <p:txBody>
          <a:bodyPr/>
          <a:lstStyle/>
          <a:p>
            <a:pPr algn="ctr"/>
            <a:r>
              <a:rPr lang="en-US" dirty="0" err="1">
                <a:cs typeface="Calibri Light"/>
              </a:rPr>
              <a:t>v</a:t>
            </a:r>
            <a:r>
              <a:rPr lang="en-US" b="1" dirty="0" err="1">
                <a:solidFill>
                  <a:srgbClr val="FFC000"/>
                </a:solidFill>
                <a:latin typeface="Lucida Calligraphy"/>
                <a:cs typeface="Calibri Light"/>
              </a:rPr>
              <a:t>OLLU</a:t>
            </a: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7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B82C83F-3E9E-498A-9D58-D8C8DB2C66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696" b="23696"/>
          <a:stretch/>
        </p:blipFill>
        <p:spPr>
          <a:xfrm>
            <a:off x="5691188" y="1130300"/>
            <a:ext cx="5330825" cy="420687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9F988-AAB7-4EF2-B4BF-C49A7B19F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Priscilla Martinez</a:t>
            </a:r>
            <a:endParaRPr lang="en-US" sz="2400" b="1" dirty="0">
              <a:solidFill>
                <a:srgbClr val="FFC000"/>
              </a:solidFill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73891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28BC-82D4-4B20-B9AB-3A28DDE1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972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OLLU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5" name="Picture 5" descr="A person sitting on a bench posing for the camera&#10;&#10;Description generated with very high confidence">
            <a:extLst>
              <a:ext uri="{FF2B5EF4-FFF2-40B4-BE49-F238E27FC236}">
                <a16:creationId xmlns:a16="http://schemas.microsoft.com/office/drawing/2014/main" id="{8CC90D6D-50B8-4272-A3BE-A281263AA8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264" b="10264"/>
          <a:stretch/>
        </p:blipFill>
        <p:spPr>
          <a:xfrm>
            <a:off x="5738813" y="1590675"/>
            <a:ext cx="5275263" cy="4167188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8422C-8FD6-4601-8B57-99FD0C664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Alexis Medrano</a:t>
            </a:r>
            <a:endParaRPr lang="en-US" sz="2400" b="1" dirty="0">
              <a:solidFill>
                <a:srgbClr val="000000"/>
              </a:solidFill>
              <a:latin typeface="Lucida Calligraphy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12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1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3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61C5-6BC0-4379-9C47-5EAEC8BB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57" y="987972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OLLU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ABAC2-27C0-45BA-8C31-2F0ABD449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Robert Oliva Jr.</a:t>
            </a:r>
            <a:endParaRPr lang="en-US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21750-CF12-4041-A718-D084C276F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9" y="987972"/>
            <a:ext cx="2975923" cy="4868161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394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29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3E71-2762-4A66-8CD1-B9D2D5CE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1186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OLLU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5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AF202B2-8B42-435A-ACF2-1AB75F74D5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390" b="20390"/>
          <a:stretch/>
        </p:blipFill>
        <p:spPr>
          <a:xfrm>
            <a:off x="5662942" y="1127945"/>
            <a:ext cx="4884463" cy="405157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35475-7266-485F-885B-BA10084F9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 err="1">
                <a:solidFill>
                  <a:srgbClr val="FFC000"/>
                </a:solidFill>
                <a:latin typeface="Lucida Calligraphy"/>
                <a:cs typeface="Calibri"/>
              </a:rPr>
              <a:t>DiAnna</a:t>
            </a:r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 Santillan</a:t>
            </a:r>
            <a:endParaRPr lang="en-US" sz="2400">
              <a:solidFill>
                <a:srgbClr val="000000"/>
              </a:solidFill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65352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8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4C815-D2D3-46E7-8F8E-5EB3C16F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57" y="987972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</a:rPr>
              <a:t>OLLU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Achievement </a:t>
            </a:r>
            <a:br>
              <a:rPr lang="en-US" b="1" dirty="0">
                <a:solidFill>
                  <a:srgbClr val="FFC000"/>
                </a:solidFill>
                <a:latin typeface="Lucida Calligraphy"/>
              </a:rPr>
            </a:br>
            <a:r>
              <a:rPr lang="en-US" b="1" dirty="0">
                <a:solidFill>
                  <a:srgbClr val="FFC000"/>
                </a:solidFill>
                <a:latin typeface="Lucida Calligraphy"/>
              </a:rPr>
              <a:t>Award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pic>
        <p:nvPicPr>
          <p:cNvPr id="5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1A07913-F1EE-4306-85EE-492D6DA0C6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683" t="36662" r="55580" b="44528"/>
          <a:stretch/>
        </p:blipFill>
        <p:spPr>
          <a:xfrm>
            <a:off x="5918880" y="983343"/>
            <a:ext cx="5120159" cy="4550778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6CAA4-85F5-4336-98C7-6560E06AE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b="1" dirty="0">
              <a:solidFill>
                <a:srgbClr val="FFC000"/>
              </a:solidFill>
              <a:latin typeface="Lucida Calligraphy"/>
              <a:cs typeface="Calibri"/>
            </a:endParaRP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Lucida Calligraphy"/>
                <a:cs typeface="Calibri"/>
              </a:rPr>
              <a:t>Crystal Venegas</a:t>
            </a:r>
            <a:endParaRPr lang="en-US" sz="2400" dirty="0">
              <a:solidFill>
                <a:srgbClr val="000000"/>
              </a:solidFill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153648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48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FA0A-948C-489A-8675-BC632E58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Calligraphy"/>
                <a:cs typeface="Calibri Light"/>
              </a:rPr>
              <a:t>St. Catherine Medal Recipient</a:t>
            </a:r>
            <a:endParaRPr lang="en-US" b="1" dirty="0">
              <a:solidFill>
                <a:srgbClr val="FFC000"/>
              </a:solidFill>
              <a:latin typeface="Lucida Calligraph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C83F-D738-4874-92C1-D02714BED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C000"/>
                </a:solidFill>
                <a:latin typeface="Lucida Calligraphy"/>
                <a:cs typeface="Calibri" panose="020F0502020204030204"/>
              </a:rPr>
              <a:t>Kimberlee Flores</a:t>
            </a:r>
          </a:p>
          <a:p>
            <a:pPr marL="0" indent="0" algn="ctr">
              <a:buNone/>
            </a:pPr>
            <a:endParaRPr lang="en-US" b="1" dirty="0">
              <a:solidFill>
                <a:srgbClr val="FFC000"/>
              </a:solidFill>
              <a:latin typeface="Lucida Calligraphy"/>
              <a:cs typeface="Calibri" panose="020F0502020204030204"/>
            </a:endParaRPr>
          </a:p>
        </p:txBody>
      </p:sp>
      <p:pic>
        <p:nvPicPr>
          <p:cNvPr id="5" name="Picture 5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65F499D4-E12A-4E99-BC35-5D9DCE41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">
            <a:off x="4157925" y="2582268"/>
            <a:ext cx="3925887" cy="390287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63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97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4BB5-4FEE-4685-B401-A6D0FEB1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618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  <a:latin typeface="Lucida Calligraphy"/>
                <a:cs typeface="Calibri Light"/>
              </a:rPr>
              <a:t>A special thanks to those</a:t>
            </a:r>
            <a:br>
              <a:rPr lang="en-US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dirty="0">
                <a:solidFill>
                  <a:srgbClr val="FFC000"/>
                </a:solidFill>
                <a:latin typeface="Lucida Calligraphy"/>
                <a:cs typeface="Calibri Light"/>
              </a:rPr>
              <a:t> </a:t>
            </a:r>
            <a:br>
              <a:rPr lang="en-US" dirty="0">
                <a:solidFill>
                  <a:srgbClr val="FFC000"/>
                </a:solidFill>
                <a:latin typeface="Lucida Calligraphy"/>
                <a:cs typeface="Calibri Light"/>
              </a:rPr>
            </a:br>
            <a:r>
              <a:rPr lang="en-US" dirty="0">
                <a:solidFill>
                  <a:srgbClr val="FFC000"/>
                </a:solidFill>
                <a:latin typeface="Lucida Calligraphy"/>
                <a:cs typeface="Calibri Light"/>
              </a:rPr>
              <a:t>who made tonight possible. </a:t>
            </a:r>
            <a:endParaRPr lang="en-US" dirty="0">
              <a:solidFill>
                <a:srgbClr val="FFC000"/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442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curtains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3C752F02A81E4294E04EA49AEE1023" ma:contentTypeVersion="13" ma:contentTypeDescription="Create a new document." ma:contentTypeScope="" ma:versionID="58b716df03e10263b2aed69cf932a4c5">
  <xsd:schema xmlns:xsd="http://www.w3.org/2001/XMLSchema" xmlns:xs="http://www.w3.org/2001/XMLSchema" xmlns:p="http://schemas.microsoft.com/office/2006/metadata/properties" xmlns:ns3="3dcdef59-e70f-4f61-a964-7feddadebd8a" xmlns:ns4="46a41f0f-c91c-45f0-9176-f1581c498bec" targetNamespace="http://schemas.microsoft.com/office/2006/metadata/properties" ma:root="true" ma:fieldsID="3f5b3d272a786269f0c0a203007f62f3" ns3:_="" ns4:_="">
    <xsd:import namespace="3dcdef59-e70f-4f61-a964-7feddadebd8a"/>
    <xsd:import namespace="46a41f0f-c91c-45f0-9176-f1581c498b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ef59-e70f-4f61-a964-7feddadebd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41f0f-c91c-45f0-9176-f1581c498b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31369F-4604-49E2-A3EF-D12EE384EE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def59-e70f-4f61-a964-7feddadebd8a"/>
    <ds:schemaRef ds:uri="46a41f0f-c91c-45f0-9176-f1581c498b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62FDFA-05C5-4A25-A934-371841E18D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C4C69-0209-40E9-B810-D1CF712E43F7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46a41f0f-c91c-45f0-9176-f1581c498be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dcdef59-e70f-4f61-a964-7feddadebd8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268</Words>
  <Application>Microsoft Office PowerPoint</Application>
  <PresentationFormat>Widescreen</PresentationFormat>
  <Paragraphs>104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Adobe Gothic Std B</vt:lpstr>
      <vt:lpstr>Arial</vt:lpstr>
      <vt:lpstr>Calibri</vt:lpstr>
      <vt:lpstr>Calibri Light</vt:lpstr>
      <vt:lpstr>Goudy Old Style</vt:lpstr>
      <vt:lpstr>Lucida Calligraphy</vt:lpstr>
      <vt:lpstr>office theme</vt:lpstr>
      <vt:lpstr>Student Leadership Award Ceremony</vt:lpstr>
      <vt:lpstr>Senior Wings Up Achievement Award</vt:lpstr>
      <vt:lpstr>PowerPoint Presentation</vt:lpstr>
      <vt:lpstr>Sr. Margit Nagy CDP Women's Empowerment Award  Alyssah Gonzalez</vt:lpstr>
      <vt:lpstr>PowerPoint Presentation</vt:lpstr>
      <vt:lpstr> Leadership in Spirituality and  Service Award  Richard Galvan III  </vt:lpstr>
      <vt:lpstr>PowerPoint Presentation</vt:lpstr>
      <vt:lpstr> Providence Award  Lydia Hamner  </vt:lpstr>
      <vt:lpstr>PowerPoint Presentation</vt:lpstr>
      <vt:lpstr>Program of the Year  "Paws &amp; Pals" Hosted by:  Katie Shamy, Rebekah Wynn &amp; Eric-Tyler Guerrero  (pictured left to right)</vt:lpstr>
      <vt:lpstr>PowerPoint Presentation</vt:lpstr>
      <vt:lpstr>Rookie of the Year  Jasmin Huerta   </vt:lpstr>
      <vt:lpstr>PowerPoint Presentation</vt:lpstr>
      <vt:lpstr>Resident Assistant  of the Year Award  Ayala Adams  </vt:lpstr>
      <vt:lpstr>PowerPoint Presentation</vt:lpstr>
      <vt:lpstr>Outstanding Service Leader Award</vt:lpstr>
      <vt:lpstr>PowerPoint Presentation</vt:lpstr>
      <vt:lpstr>President's Volunteer  Service Award</vt:lpstr>
      <vt:lpstr>PowerPoint Presentation</vt:lpstr>
      <vt:lpstr>Academic Excellence Award:  Chartered Student Organization  Saints Productions Board  Overall G.P.A of 3.4 </vt:lpstr>
      <vt:lpstr>PowerPoint Presentation</vt:lpstr>
      <vt:lpstr>Academic Excellence Award :   Special Interest Organization  Lions Club  Overall G.P.A of 3.7</vt:lpstr>
      <vt:lpstr>PowerPoint Presentation</vt:lpstr>
      <vt:lpstr>Academic Excellence Award:   Academic Organization  Saints Accounting Club   Overall G.P.A of 3.77</vt:lpstr>
      <vt:lpstr>PowerPoint Presentation</vt:lpstr>
      <vt:lpstr>Academic Excellence Award:  Greek Organization  Kappa Delta Chi  Overall G.P.A of 3.43</vt:lpstr>
      <vt:lpstr>PowerPoint Presentation</vt:lpstr>
      <vt:lpstr>Engaged Advisor Award  Dr. Rosalind Evans, Advisor of The Alliance </vt:lpstr>
      <vt:lpstr>PowerPoint Presentation</vt:lpstr>
      <vt:lpstr>Heart of OLLU Award</vt:lpstr>
      <vt:lpstr>PowerPoint Presentation</vt:lpstr>
      <vt:lpstr>Unsung Hero Award  Getsemani Arteaga, MASA </vt:lpstr>
      <vt:lpstr>PowerPoint Presentation</vt:lpstr>
      <vt:lpstr>Unsung Hero Award  Brianna Munoz-Rabb, Criminal Justice Society</vt:lpstr>
      <vt:lpstr>PowerPoint Presentation</vt:lpstr>
      <vt:lpstr>Unsung Hero Award  Jaime Nicholson,  Student Veterans of America </vt:lpstr>
      <vt:lpstr>PowerPoint Presentation</vt:lpstr>
      <vt:lpstr>Unsung Hero Award  Isabel Rodriguez,  The Alliance</vt:lpstr>
      <vt:lpstr>PowerPoint Presentation</vt:lpstr>
      <vt:lpstr>Bridge Builder Award </vt:lpstr>
      <vt:lpstr>PowerPoint Presentation</vt:lpstr>
      <vt:lpstr>Bridge Builder Award</vt:lpstr>
      <vt:lpstr>PowerPoint Presentation</vt:lpstr>
      <vt:lpstr>Rising Star Leader Award  Nora Anda,  Student Government Association</vt:lpstr>
      <vt:lpstr>PowerPoint Presentation</vt:lpstr>
      <vt:lpstr>Rising Star Leader Award   Marinela Briseno-Hernandez, Volunteer Unity Council  </vt:lpstr>
      <vt:lpstr>PowerPoint Presentation</vt:lpstr>
      <vt:lpstr>Rising Star Leader Award  Van Cormier,  Student Veterans of America</vt:lpstr>
      <vt:lpstr>PowerPoint Presentation</vt:lpstr>
      <vt:lpstr>Rising Star Leader Award  Adriana Medina, The Alliance  </vt:lpstr>
      <vt:lpstr>PowerPoint Presentation</vt:lpstr>
      <vt:lpstr>Rising Star Leader Award  Vivian Najar, The Alliance</vt:lpstr>
      <vt:lpstr>PowerPoint Presentation</vt:lpstr>
      <vt:lpstr>Rising Star Leader Award  Mia Sanchez, MASA</vt:lpstr>
      <vt:lpstr>PowerPoint Presentation</vt:lpstr>
      <vt:lpstr>Rising Star Leader Award  John Segovia, Saints Productions Board</vt:lpstr>
      <vt:lpstr>PowerPoint Presentation</vt:lpstr>
      <vt:lpstr>Student Leader Excellence Award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Student Leader Excellence Award </vt:lpstr>
      <vt:lpstr>PowerPoint Presentation</vt:lpstr>
      <vt:lpstr>New RSO of the Year Award</vt:lpstr>
      <vt:lpstr>PowerPoint Presentation</vt:lpstr>
      <vt:lpstr>Innovation Award</vt:lpstr>
      <vt:lpstr>PowerPoint Presentation</vt:lpstr>
      <vt:lpstr>RSO Beacon Award</vt:lpstr>
      <vt:lpstr>PowerPoint Presentation</vt:lpstr>
      <vt:lpstr>OLLU Achievement Award</vt:lpstr>
      <vt:lpstr>PowerPoint Presentation</vt:lpstr>
      <vt:lpstr>OLLU Achievement Award </vt:lpstr>
      <vt:lpstr>PowerPoint Presentation</vt:lpstr>
      <vt:lpstr>OLLU  Achievement  Award </vt:lpstr>
      <vt:lpstr>PowerPoint Presentation</vt:lpstr>
      <vt:lpstr>vOLLU  Achievement  Award </vt:lpstr>
      <vt:lpstr>PowerPoint Presentation</vt:lpstr>
      <vt:lpstr>OLLU  Achievement  Award </vt:lpstr>
      <vt:lpstr>PowerPoint Presentation</vt:lpstr>
      <vt:lpstr>OLLU  Achievement  Award </vt:lpstr>
      <vt:lpstr>PowerPoint Presentation</vt:lpstr>
      <vt:lpstr>OLLU  Achievement  Award </vt:lpstr>
      <vt:lpstr>PowerPoint Presentation</vt:lpstr>
      <vt:lpstr>OLLU  Achievement  Award </vt:lpstr>
      <vt:lpstr>PowerPoint Presentation</vt:lpstr>
      <vt:lpstr>St. Catherine Medal Recipient</vt:lpstr>
      <vt:lpstr>PowerPoint Presentation</vt:lpstr>
      <vt:lpstr>A special thanks to those   who made tonight possible.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Fragoso, Catherine I</dc:creator>
  <cp:lastModifiedBy>Constantin, Patricia L</cp:lastModifiedBy>
  <cp:revision>2028</cp:revision>
  <dcterms:created xsi:type="dcterms:W3CDTF">2020-04-25T21:56:48Z</dcterms:created>
  <dcterms:modified xsi:type="dcterms:W3CDTF">2020-05-04T13:53:27Z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0x0101002A3C752F02A81E4294E04EA49AEE1023</vt:lpwstr>
  </property>
</Properties>
</file>